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5" r:id="rId3"/>
    <p:sldId id="284" r:id="rId4"/>
    <p:sldId id="285" r:id="rId5"/>
    <p:sldId id="263" r:id="rId6"/>
    <p:sldId id="293" r:id="rId7"/>
    <p:sldId id="28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99" d="100"/>
          <a:sy n="99" d="100"/>
        </p:scale>
        <p:origin x="19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95023-44CC-4FB8-8008-300624FEB2D9}" type="datetimeFigureOut">
              <a:rPr lang="en-GB" smtClean="0"/>
              <a:t>09/09/2023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72286-DA85-40AC-BA48-6F475C5B6B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405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Mustard Tree</a:t>
            </a:r>
          </a:p>
          <a:p>
            <a:r>
              <a:rPr lang="en-GB" dirty="0" smtClean="0"/>
              <a:t>The Academy as a whole – strong and</a:t>
            </a:r>
            <a:r>
              <a:rPr lang="en-GB" baseline="0" dirty="0" smtClean="0"/>
              <a:t> capable of much more as a whole</a:t>
            </a:r>
          </a:p>
          <a:p>
            <a:r>
              <a:rPr lang="en-GB" baseline="0" dirty="0" smtClean="0"/>
              <a:t>The Strong roots – the strength of each individual school</a:t>
            </a:r>
          </a:p>
          <a:p>
            <a:r>
              <a:rPr lang="en-GB" baseline="0" dirty="0" smtClean="0"/>
              <a:t>The much more – more opportunities, more resources, more ideas, more potential to help charities, by joining together and providing more for others who are in need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FE37D-274F-D846-88F2-31FC3A4A44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85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Mustard Tree</a:t>
            </a:r>
          </a:p>
          <a:p>
            <a:r>
              <a:rPr lang="en-GB" dirty="0" smtClean="0"/>
              <a:t>The Academy as a whole – strong and</a:t>
            </a:r>
            <a:r>
              <a:rPr lang="en-GB" baseline="0" dirty="0" smtClean="0"/>
              <a:t> capable of much more as a whole</a:t>
            </a:r>
          </a:p>
          <a:p>
            <a:r>
              <a:rPr lang="en-GB" baseline="0" dirty="0" smtClean="0"/>
              <a:t>The Strong roots – the strength of each individual school</a:t>
            </a:r>
          </a:p>
          <a:p>
            <a:r>
              <a:rPr lang="en-GB" baseline="0" dirty="0" smtClean="0"/>
              <a:t>The much more – more opportunities, more resources, more ideas, more potential to help charities, by joining together and providing more for others who are in need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FE37D-274F-D846-88F2-31FC3A4A44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05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8FA0-B35B-4182-8F3A-E0AC6E4797FB}" type="datetimeFigureOut">
              <a:rPr lang="en-GB" smtClean="0"/>
              <a:t>09/09/2023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DD13-8356-4671-AF36-8AC805862C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600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8FA0-B35B-4182-8F3A-E0AC6E4797FB}" type="datetimeFigureOut">
              <a:rPr lang="en-GB" smtClean="0"/>
              <a:t>09/09/2023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DD13-8356-4671-AF36-8AC805862C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580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8FA0-B35B-4182-8F3A-E0AC6E4797FB}" type="datetimeFigureOut">
              <a:rPr lang="en-GB" smtClean="0"/>
              <a:t>09/09/2023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DD13-8356-4671-AF36-8AC805862C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022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8FA0-B35B-4182-8F3A-E0AC6E4797FB}" type="datetimeFigureOut">
              <a:rPr lang="en-GB" smtClean="0"/>
              <a:t>09/09/2023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DD13-8356-4671-AF36-8AC805862C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756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8FA0-B35B-4182-8F3A-E0AC6E4797FB}" type="datetimeFigureOut">
              <a:rPr lang="en-GB" smtClean="0"/>
              <a:t>09/09/2023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DD13-8356-4671-AF36-8AC805862C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50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8FA0-B35B-4182-8F3A-E0AC6E4797FB}" type="datetimeFigureOut">
              <a:rPr lang="en-GB" smtClean="0"/>
              <a:t>09/09/2023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DD13-8356-4671-AF36-8AC805862C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63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8FA0-B35B-4182-8F3A-E0AC6E4797FB}" type="datetimeFigureOut">
              <a:rPr lang="en-GB" smtClean="0"/>
              <a:t>09/09/2023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DD13-8356-4671-AF36-8AC805862C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898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8FA0-B35B-4182-8F3A-E0AC6E4797FB}" type="datetimeFigureOut">
              <a:rPr lang="en-GB" smtClean="0"/>
              <a:t>09/09/2023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DD13-8356-4671-AF36-8AC805862C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37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8FA0-B35B-4182-8F3A-E0AC6E4797FB}" type="datetimeFigureOut">
              <a:rPr lang="en-GB" smtClean="0"/>
              <a:t>09/09/2023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DD13-8356-4671-AF36-8AC805862C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77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8FA0-B35B-4182-8F3A-E0AC6E4797FB}" type="datetimeFigureOut">
              <a:rPr lang="en-GB" smtClean="0"/>
              <a:t>09/09/2023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DD13-8356-4671-AF36-8AC805862C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63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8FA0-B35B-4182-8F3A-E0AC6E4797FB}" type="datetimeFigureOut">
              <a:rPr lang="en-GB" smtClean="0"/>
              <a:t>09/09/2023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DD13-8356-4671-AF36-8AC805862C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3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8FA0-B35B-4182-8F3A-E0AC6E4797FB}" type="datetimeFigureOut">
              <a:rPr lang="en-GB" smtClean="0"/>
              <a:t>09/09/2023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7DD13-8356-4671-AF36-8AC805862C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77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40.png"/><Relationship Id="rId21" Type="http://schemas.openxmlformats.org/officeDocument/2006/relationships/image" Target="../media/image58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18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0160" y="268922"/>
            <a:ext cx="9248503" cy="2626751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inkl Cursive Unlooped" panose="02000000000000000000" pitchFamily="2" charset="0"/>
              </a:rPr>
              <a:t>Our Lady and All Saints Catholic  Multi 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inkl Cursive Unlooped" panose="02000000000000000000" pitchFamily="2" charset="0"/>
              </a:rPr>
              <a:t>Academy September 2023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inkl Cursive Unlooped" panose="02000000000000000000" pitchFamily="2" charset="0"/>
              </a:rPr>
              <a:t/>
            </a:r>
            <a:b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inkl Cursive Unlooped" panose="02000000000000000000" pitchFamily="2" charset="0"/>
              </a:rPr>
            </a:b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inkl Cursive Unlooped" panose="02000000000000000000" pitchFamily="2" charset="0"/>
              </a:rPr>
              <a:t/>
            </a:r>
            <a:b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inkl Cursive Unlooped" panose="02000000000000000000" pitchFamily="2" charset="0"/>
              </a:rPr>
            </a:br>
            <a:r>
              <a:rPr lang="en-GB" sz="28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inkl Cursive Unlooped" panose="02000000000000000000" pitchFamily="2" charset="0"/>
              </a:rPr>
              <a:t>‘Strong in Faith’  </a:t>
            </a:r>
            <a:endParaRPr lang="en-GB" sz="4400" b="1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inkl Cursive Unlooped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599" y="3143868"/>
            <a:ext cx="3731075" cy="3603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297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559"/>
          <a:stretch/>
        </p:blipFill>
        <p:spPr>
          <a:xfrm>
            <a:off x="1356603" y="0"/>
            <a:ext cx="9359805" cy="69104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0245" y="2930974"/>
            <a:ext cx="968121" cy="91433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6637" y="4129762"/>
            <a:ext cx="832721" cy="86984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1532" y="1776548"/>
            <a:ext cx="791831" cy="79183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3002" y="4810843"/>
            <a:ext cx="957218" cy="9945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7203" y="4754610"/>
            <a:ext cx="795055" cy="110703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0421" y="1258278"/>
            <a:ext cx="954845" cy="104603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6947" y="2740268"/>
            <a:ext cx="1027689" cy="110504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29187" y="1488682"/>
            <a:ext cx="976479" cy="93916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20479" y="1154455"/>
            <a:ext cx="925947" cy="104620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70421" y="5052930"/>
            <a:ext cx="881484" cy="100136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02390" y="5121599"/>
            <a:ext cx="848148" cy="111079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5"/>
          <a:srcRect l="17497" t="4502" b="2994"/>
          <a:stretch/>
        </p:blipFill>
        <p:spPr>
          <a:xfrm>
            <a:off x="5478250" y="647976"/>
            <a:ext cx="799359" cy="147715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51317" y="4017208"/>
            <a:ext cx="1030963" cy="102702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67795" y="5930330"/>
            <a:ext cx="1943368" cy="8793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814636" y="3067557"/>
            <a:ext cx="4185900" cy="94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19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0350" y="0"/>
            <a:ext cx="1226235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6748" y="182881"/>
            <a:ext cx="1119830" cy="1333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853" y="182881"/>
            <a:ext cx="1676545" cy="16826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3391" y="377809"/>
            <a:ext cx="2263307" cy="13091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370" y="75238"/>
            <a:ext cx="1365359" cy="16117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6197" y="5021289"/>
            <a:ext cx="1700931" cy="17009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0870" y="5222442"/>
            <a:ext cx="1078000" cy="15271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89118" y="5195053"/>
            <a:ext cx="1957603" cy="15271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00349" y="3728967"/>
            <a:ext cx="1335140" cy="9937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65227" y="1865523"/>
            <a:ext cx="1591194" cy="15424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01267" y="2408114"/>
            <a:ext cx="1487553" cy="4572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41825" y="2172264"/>
            <a:ext cx="1932599" cy="9144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89508" y="3407945"/>
            <a:ext cx="2200847" cy="16521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99149" y="3728967"/>
            <a:ext cx="1975275" cy="99373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06748" y="1973738"/>
            <a:ext cx="966498" cy="128866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3241" y="1819218"/>
            <a:ext cx="1226273" cy="16350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97267" y="3628430"/>
            <a:ext cx="738220" cy="119480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295518" y="3628430"/>
            <a:ext cx="977728" cy="122119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907" y="5049052"/>
            <a:ext cx="1229274" cy="16621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59696" y="4997418"/>
            <a:ext cx="1429812" cy="17836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12227" y="5170677"/>
            <a:ext cx="2017681" cy="16251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264235" y="512587"/>
            <a:ext cx="1514643" cy="84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2362" y="19594"/>
            <a:ext cx="1226235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022" y="250975"/>
            <a:ext cx="1194920" cy="12802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7457" y="2059463"/>
            <a:ext cx="1121761" cy="10790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702" y="274268"/>
            <a:ext cx="1054699" cy="11888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6207" y="274268"/>
            <a:ext cx="763922" cy="14152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868" y="5262436"/>
            <a:ext cx="1170533" cy="12863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3680" y="3749041"/>
            <a:ext cx="991814" cy="9918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/>
          <a:srcRect t="-1" b="2537"/>
          <a:stretch/>
        </p:blipFill>
        <p:spPr>
          <a:xfrm>
            <a:off x="10247293" y="3749041"/>
            <a:ext cx="1131179" cy="10394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/>
          <a:srcRect t="-1" r="1029" b="-4168"/>
          <a:stretch/>
        </p:blipFill>
        <p:spPr>
          <a:xfrm>
            <a:off x="10129316" y="5301349"/>
            <a:ext cx="1169902" cy="12313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/>
          <a:srcRect l="9119" r="4068"/>
          <a:stretch/>
        </p:blipFill>
        <p:spPr>
          <a:xfrm>
            <a:off x="3168894" y="343163"/>
            <a:ext cx="982615" cy="11747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2"/>
          <a:srcRect l="11566" r="10910"/>
          <a:stretch/>
        </p:blipFill>
        <p:spPr>
          <a:xfrm>
            <a:off x="8056685" y="5317471"/>
            <a:ext cx="864451" cy="12663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/>
          <a:srcRect t="3825" b="-1"/>
          <a:stretch/>
        </p:blipFill>
        <p:spPr>
          <a:xfrm>
            <a:off x="903679" y="2041501"/>
            <a:ext cx="950722" cy="11968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48175" y="5357062"/>
            <a:ext cx="770148" cy="1225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83552" y="274268"/>
            <a:ext cx="1142203" cy="11888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21645" y="3749040"/>
            <a:ext cx="1969609" cy="9918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73852" y="1915750"/>
            <a:ext cx="1589617" cy="1540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257" y="3749040"/>
            <a:ext cx="1335133" cy="9918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27495" y="5301349"/>
            <a:ext cx="1635974" cy="11917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0"/>
          <a:srcRect t="-31989" r="5868"/>
          <a:stretch/>
        </p:blipFill>
        <p:spPr>
          <a:xfrm>
            <a:off x="7655207" y="2366128"/>
            <a:ext cx="1488194" cy="45495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725" y="3460560"/>
            <a:ext cx="2201157" cy="1653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911933" y="2403566"/>
            <a:ext cx="1546868" cy="5238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518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238500"/>
            <a:ext cx="22718589" cy="5787851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XCCW Joined 10a" panose="03050602040000000000" pitchFamily="66" charset="0"/>
              </a:rPr>
              <a:t/>
            </a:r>
            <a:br>
              <a:rPr lang="en-GB" sz="3600" b="1" dirty="0" smtClean="0">
                <a:latin typeface="XCCW Joined 10a" panose="03050602040000000000" pitchFamily="66" charset="0"/>
              </a:rPr>
            </a:br>
            <a:endParaRPr lang="en-GB" sz="3600" dirty="0">
              <a:latin typeface="XCCW Joined 10a" panose="03050602040000000000" pitchFamily="66" charset="0"/>
            </a:endParaRP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405" y="710312"/>
            <a:ext cx="7529151" cy="55425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86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446" y="88390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inkl Cursive Unlooped" panose="02000000000000000000" pitchFamily="2" charset="0"/>
              </a:rPr>
              <a:t>The Jigsaw Puzzle</a:t>
            </a:r>
            <a:endParaRPr lang="en-GB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inkl Cursive Unlooped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857" y="1285558"/>
            <a:ext cx="7344785" cy="55085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6846" y="2689509"/>
            <a:ext cx="1280407" cy="12092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5466" y="3990657"/>
            <a:ext cx="1191166" cy="12442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2130" y="1371504"/>
            <a:ext cx="1177243" cy="11772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0805" y="5337635"/>
            <a:ext cx="1288979" cy="13392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5127" y="5433984"/>
            <a:ext cx="897531" cy="12497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7357" y="1566390"/>
            <a:ext cx="1171028" cy="12828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87139" y="2614105"/>
            <a:ext cx="1137848" cy="12234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34229" y="1379491"/>
            <a:ext cx="1119093" cy="10763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87681" y="1575101"/>
            <a:ext cx="1113359" cy="12579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39423" y="5041902"/>
            <a:ext cx="1213280" cy="13782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97491" y="4995993"/>
            <a:ext cx="1032600" cy="13523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5"/>
          <a:srcRect l="17497" t="4502" b="2994"/>
          <a:stretch/>
        </p:blipFill>
        <p:spPr>
          <a:xfrm>
            <a:off x="5522733" y="1371504"/>
            <a:ext cx="952931" cy="17609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52529" y="4011123"/>
            <a:ext cx="1172636" cy="11681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18314" y="3286916"/>
            <a:ext cx="3110394" cy="14074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3307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31964"/>
            <a:ext cx="11936514" cy="50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0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89CF392F08E84BB10AC62A93A72065" ma:contentTypeVersion="17" ma:contentTypeDescription="Create a new document." ma:contentTypeScope="" ma:versionID="ce1f004106dd710307a942ad8ece7362">
  <xsd:schema xmlns:xsd="http://www.w3.org/2001/XMLSchema" xmlns:xs="http://www.w3.org/2001/XMLSchema" xmlns:p="http://schemas.microsoft.com/office/2006/metadata/properties" xmlns:ns2="ab976e31-d3d6-4222-8566-9debf25a7146" xmlns:ns3="3c895300-2cf3-4ddb-98e1-00381e8f1ef1" targetNamespace="http://schemas.microsoft.com/office/2006/metadata/properties" ma:root="true" ma:fieldsID="d76f3e8bbfe5ca43361c635d5533726e" ns2:_="" ns3:_="">
    <xsd:import namespace="ab976e31-d3d6-4222-8566-9debf25a7146"/>
    <xsd:import namespace="3c895300-2cf3-4ddb-98e1-00381e8f1e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76e31-d3d6-4222-8566-9debf25a71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5a340a3-a53d-46cf-bc88-e13b67bce3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895300-2cf3-4ddb-98e1-00381e8f1ef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e7465b-ce5e-4ce0-be95-f7882fa701b4}" ma:internalName="TaxCatchAll" ma:showField="CatchAllData" ma:web="3c895300-2cf3-4ddb-98e1-00381e8f1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895300-2cf3-4ddb-98e1-00381e8f1ef1" xsi:nil="true"/>
    <lcf76f155ced4ddcb4097134ff3c332f xmlns="ab976e31-d3d6-4222-8566-9debf25a714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428106-B6B1-4BC5-BFAC-0F86983BCA5A}"/>
</file>

<file path=customXml/itemProps2.xml><?xml version="1.0" encoding="utf-8"?>
<ds:datastoreItem xmlns:ds="http://schemas.openxmlformats.org/officeDocument/2006/customXml" ds:itemID="{AD47D8B3-907F-48C3-9F46-5F86B04D1DEB}"/>
</file>

<file path=customXml/itemProps3.xml><?xml version="1.0" encoding="utf-8"?>
<ds:datastoreItem xmlns:ds="http://schemas.openxmlformats.org/officeDocument/2006/customXml" ds:itemID="{CAC127D6-F352-45AB-BDBB-07E16D66DE7C}"/>
</file>

<file path=docProps/app.xml><?xml version="1.0" encoding="utf-8"?>
<Properties xmlns="http://schemas.openxmlformats.org/officeDocument/2006/extended-properties" xmlns:vt="http://schemas.openxmlformats.org/officeDocument/2006/docPropsVTypes">
  <TotalTime>7089</TotalTime>
  <Words>141</Words>
  <Application>Microsoft Office PowerPoint</Application>
  <PresentationFormat>Widescreen</PresentationFormat>
  <Paragraphs>13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Twinkl Cursive Unlooped</vt:lpstr>
      <vt:lpstr>XCCW Joined 10a</vt:lpstr>
      <vt:lpstr>Office Theme</vt:lpstr>
      <vt:lpstr>Our Lady and All Saints Catholic  Multi Academy September 2023  ‘Strong in Faith’  </vt:lpstr>
      <vt:lpstr>PowerPoint Presentation</vt:lpstr>
      <vt:lpstr>PowerPoint Presentation</vt:lpstr>
      <vt:lpstr>PowerPoint Presentation</vt:lpstr>
      <vt:lpstr> </vt:lpstr>
      <vt:lpstr>The Jigsaw Puzzle</vt:lpstr>
      <vt:lpstr>PowerPoint Presentation</vt:lpstr>
    </vt:vector>
  </TitlesOfParts>
  <Company>SMBC Education 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https://www.youtube.com/watch?v=k4pfYpg_ZIE</dc:title>
  <dc:creator>Lauren Jackson</dc:creator>
  <cp:lastModifiedBy>Paula REDFERN</cp:lastModifiedBy>
  <cp:revision>37</cp:revision>
  <dcterms:created xsi:type="dcterms:W3CDTF">2021-04-07T10:04:47Z</dcterms:created>
  <dcterms:modified xsi:type="dcterms:W3CDTF">2023-09-09T12:10:59Z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0x010100FD89CF392F08E84BB10AC62A93A72065</vt:lpwstr>
  </property>
</Properties>
</file>