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96" r:id="rId4"/>
  </p:sldMasterIdLst>
  <p:notesMasterIdLst>
    <p:notesMasterId r:id="rId10"/>
  </p:notesMasterIdLst>
  <p:sldIdLst>
    <p:sldId id="285" r:id="rId5"/>
    <p:sldId id="286" r:id="rId6"/>
    <p:sldId id="287" r:id="rId7"/>
    <p:sldId id="288" r:id="rId8"/>
    <p:sldId id="28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95" d="100"/>
          <a:sy n="95" d="100"/>
        </p:scale>
        <p:origin x="72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38646-CEA8-41F9-BD9F-D1FA107D99C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040C8-62D2-4EA7-B200-D3B8C06AA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6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9389-D342-42C9-A280-8ADE336DA885}" type="datetime1">
              <a:rPr lang="en-US" smtClean="0"/>
              <a:t>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5ED82-9221-4209-9FC6-897FECC94D85}" type="datetime1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95C5F-8991-4788-8021-97F7E97CAA77}" type="datetime1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732C-99B6-468D-8E86-54127C661C29}" type="datetime1">
              <a:rPr lang="en-US" smtClean="0"/>
              <a:t>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6AA6-1553-455E-A701-5DB89675312A}" type="datetime1">
              <a:rPr lang="en-US" smtClean="0"/>
              <a:t>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7D05-0AAA-4191-8602-39A011BE220C}" type="datetime1">
              <a:rPr lang="en-US" smtClean="0"/>
              <a:t>9/7/2023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8012-90E5-4BF2-B13D-6DEC2EE5E086}" type="datetime1">
              <a:rPr lang="en-US" smtClean="0"/>
              <a:t>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2E2D-C320-4C5E-98F1-D60DBA71A352}" type="datetime1">
              <a:rPr lang="en-US" smtClean="0"/>
              <a:t>9/7/2023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6C99D-E4E2-4DDF-8629-131208CB18B0}" type="datetime1">
              <a:rPr lang="en-US" smtClean="0"/>
              <a:t>9/7/2023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CF4-5FC9-46F3-B596-BE1F927BA2F1}" type="datetime1">
              <a:rPr lang="en-US" smtClean="0"/>
              <a:t>9/7/2023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F1ABFC0-89FE-4355-9E74-11DC57FEA97E}" type="datetime1">
              <a:rPr lang="en-US" smtClean="0"/>
              <a:t>9/7/2023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9B8B6D2-5532-4B59-9C5A-AB106F128946}" type="datetime1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YMlQJWMu0g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tUvgOTsPkz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atellite view of the Earth">
            <a:extLst>
              <a:ext uri="{FF2B5EF4-FFF2-40B4-BE49-F238E27FC236}">
                <a16:creationId xmlns:a16="http://schemas.microsoft.com/office/drawing/2014/main" id="{997CF875-7865-4B60-BE3C-F759090A4D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25" b="31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6D0423-92ED-41A8-B13E-ED2A99FC3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winkl Cursive Unlooped" panose="02000000000000000000" pitchFamily="2" charset="0"/>
              </a:rPr>
              <a:t>Generous and Grateful</a:t>
            </a:r>
            <a:endParaRPr lang="en-US" dirty="0">
              <a:solidFill>
                <a:schemeClr val="tx1"/>
              </a:solidFill>
              <a:latin typeface="Twinkl Cursive Unlooped" panose="02000000000000000000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06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is the 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563400"/>
            <a:ext cx="7729728" cy="403736"/>
          </a:xfrm>
        </p:spPr>
        <p:txBody>
          <a:bodyPr/>
          <a:lstStyle/>
          <a:p>
            <a:pPr algn="ctr"/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www.youtube.com/watch?v=YMlQJWMu0gA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26" name="Picture 2" descr="This Is The Day That The Lord Has Made - Lyrics, Hymn Meaning and S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297" y="3152678"/>
            <a:ext cx="5393702" cy="280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275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inkl Cursive Unlooped" panose="02000000000000000000" pitchFamily="2" charset="0"/>
              </a:rPr>
              <a:t>What images of God’s creation do you see in this artwork?</a:t>
            </a:r>
            <a:endParaRPr lang="en-GB" dirty="0"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143" y="2252888"/>
            <a:ext cx="3265713" cy="449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40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winkl Cursive Unlooped" panose="02000000000000000000" pitchFamily="2" charset="0"/>
              </a:rPr>
              <a:t>Create your own image of the creation narrative or one of your </a:t>
            </a:r>
            <a:r>
              <a:rPr lang="en-US" sz="3200" dirty="0" smtClean="0">
                <a:latin typeface="Twinkl Cursive Unlooped" panose="02000000000000000000" pitchFamily="2" charset="0"/>
              </a:rPr>
              <a:t>favorite </a:t>
            </a:r>
            <a:r>
              <a:rPr lang="en-US" sz="3200" dirty="0">
                <a:latin typeface="Twinkl Cursive Unlooped" panose="02000000000000000000" pitchFamily="2" charset="0"/>
              </a:rPr>
              <a:t>part of creation. </a:t>
            </a:r>
            <a:endParaRPr lang="en-GB" sz="3200" dirty="0">
              <a:latin typeface="Twinkl Cursive Unlooped" panose="02000000000000000000" pitchFamily="2" charset="0"/>
            </a:endParaRPr>
          </a:p>
        </p:txBody>
      </p:sp>
      <p:pic>
        <p:nvPicPr>
          <p:cNvPr id="2050" name="Picture 2" descr="God Creation Images – Browse 34,357 Stock Photos, Vectors, and Video |  Adob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705" y="3896016"/>
            <a:ext cx="3520687" cy="265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313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winkl Cursive Unlooped" panose="02000000000000000000" pitchFamily="2" charset="0"/>
              </a:rPr>
              <a:t>The Butterfly Song</a:t>
            </a:r>
            <a:endParaRPr lang="en-GB" dirty="0"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www.youtube.com/watch?v=tUvgOTsPkzc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252" y="3196783"/>
            <a:ext cx="5931548" cy="323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6041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ab976e31-d3d6-4222-8566-9debf25a7146" xsi:nil="true"/>
    <TaxCatchAll xmlns="3c895300-2cf3-4ddb-98e1-00381e8f1ef1" xsi:nil="true"/>
    <lcf76f155ced4ddcb4097134ff3c332f xmlns="ab976e31-d3d6-4222-8566-9debf25a714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89CF392F08E84BB10AC62A93A72065" ma:contentTypeVersion="17" ma:contentTypeDescription="Create a new document." ma:contentTypeScope="" ma:versionID="ce1f004106dd710307a942ad8ece7362">
  <xsd:schema xmlns:xsd="http://www.w3.org/2001/XMLSchema" xmlns:xs="http://www.w3.org/2001/XMLSchema" xmlns:p="http://schemas.microsoft.com/office/2006/metadata/properties" xmlns:ns2="ab976e31-d3d6-4222-8566-9debf25a7146" xmlns:ns3="3c895300-2cf3-4ddb-98e1-00381e8f1ef1" targetNamespace="http://schemas.microsoft.com/office/2006/metadata/properties" ma:root="true" ma:fieldsID="d76f3e8bbfe5ca43361c635d5533726e" ns2:_="" ns3:_="">
    <xsd:import namespace="ab976e31-d3d6-4222-8566-9debf25a7146"/>
    <xsd:import namespace="3c895300-2cf3-4ddb-98e1-00381e8f1e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76e31-d3d6-4222-8566-9debf25a71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5a340a3-a53d-46cf-bc88-e13b67bce3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895300-2cf3-4ddb-98e1-00381e8f1ef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e7465b-ce5e-4ce0-be95-f7882fa701b4}" ma:internalName="TaxCatchAll" ma:showField="CatchAllData" ma:web="3c895300-2cf3-4ddb-98e1-00381e8f1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775A23-75CA-4614-9647-C9B2CE742CA2}">
  <ds:schemaRefs>
    <ds:schemaRef ds:uri="71af3243-3dd4-4a8d-8c0d-dd76da1f02a5"/>
    <ds:schemaRef ds:uri="http://schemas.microsoft.com/office/2006/metadata/properties"/>
    <ds:schemaRef ds:uri="http://purl.org/dc/elements/1.1/"/>
    <ds:schemaRef ds:uri="http://purl.org/dc/terms/"/>
    <ds:schemaRef ds:uri="16c05727-aa75-4e4a-9b5f-8a80a1165891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D5463FC-F33D-41D7-8002-957128F45831}"/>
</file>

<file path=customXml/itemProps3.xml><?xml version="1.0" encoding="utf-8"?>
<ds:datastoreItem xmlns:ds="http://schemas.openxmlformats.org/officeDocument/2006/customXml" ds:itemID="{8A451F4C-A3A1-4FF3-AEA5-AE3EFF175B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Parcel design</Template>
  <TotalTime>0</TotalTime>
  <Words>45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Gill Sans MT</vt:lpstr>
      <vt:lpstr>Twinkl Cursive Unlooped</vt:lpstr>
      <vt:lpstr>Parcel</vt:lpstr>
      <vt:lpstr>Generous and Grateful</vt:lpstr>
      <vt:lpstr>This is the day</vt:lpstr>
      <vt:lpstr>What images of God’s creation do you see in this artwork?</vt:lpstr>
      <vt:lpstr>PowerPoint Presentation</vt:lpstr>
      <vt:lpstr>The Butterfly Song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2023-09-07T07:40:42Z</dcterms:created>
  <dcterms:modified xsi:type="dcterms:W3CDTF">2023-09-07T21:51:54Z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0x010100FD89CF392F08E84BB10AC62A93A72065</vt:lpwstr>
  </property>
</Properties>
</file>