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60" r:id="rId4"/>
    <p:sldId id="259" r:id="rId5"/>
    <p:sldId id="261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63"/>
    <p:restoredTop sz="95645"/>
  </p:normalViewPr>
  <p:slideViewPr>
    <p:cSldViewPr snapToGrid="0">
      <p:cViewPr varScale="1">
        <p:scale>
          <a:sx n="58" d="100"/>
          <a:sy n="58" d="100"/>
        </p:scale>
        <p:origin x="224" y="12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2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FD784E-347E-52E7-0603-2235D0B901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5C66F8-4419-453E-0503-F2FA598CBA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0D2EEF-D5E3-246D-3D78-7B50B91D3F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BD1A4-5174-994A-91E7-C1851C9C3E48}" type="datetimeFigureOut">
              <a:rPr lang="en-GB" smtClean="0"/>
              <a:t>11/09/2024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D87F45-88A5-D639-CB0C-E7611DFE1D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BAAEE6-D7B7-7A74-12B8-B421E3F64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F19D6-79B6-1941-860C-01045C33D9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33934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7147B-5106-FF99-0A74-4F1B4E1167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6C70DD3-8AC2-DE71-FA9B-2F3D9BAAB6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7BD0CC-0F21-D5D1-7C88-6E0AEA365D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BD1A4-5174-994A-91E7-C1851C9C3E48}" type="datetimeFigureOut">
              <a:rPr lang="en-GB" smtClean="0"/>
              <a:t>11/09/2024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AE96A5-C339-ACB9-1221-73DE0ED3F1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5EFC6C-24C5-2DCA-C3F2-30FD2D234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F19D6-79B6-1941-860C-01045C33D9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6315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688903D-7DFF-429D-33AB-81D6456B7A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767E12-6518-44DA-3369-3BC525A7F7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84BC6E-A2A5-E58A-7764-01255C687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BD1A4-5174-994A-91E7-C1851C9C3E48}" type="datetimeFigureOut">
              <a:rPr lang="en-GB" smtClean="0"/>
              <a:t>11/09/2024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EAC539-6EDB-5DCE-7312-CDBFFC4A6E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439C30-FFD6-E79C-C07D-3ED3BEC14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F19D6-79B6-1941-860C-01045C33D9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8964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B57F8E-5898-A96F-5F10-B5B122E617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9C4CB2-76B3-7798-ACB8-79BA37B851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C7E276-DEE7-FE8A-2A5F-48E9E728AE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BD1A4-5174-994A-91E7-C1851C9C3E48}" type="datetimeFigureOut">
              <a:rPr lang="en-GB" smtClean="0"/>
              <a:t>11/09/2024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E79A6F-2B69-AABA-DF13-1B75D8EA9E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ED8ECE-8352-F8DC-51DB-12CEDA130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F19D6-79B6-1941-860C-01045C33D9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39778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E57BC1-A5BF-435B-C8F7-5F2019E93E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A1B079-3E41-472D-9193-D7841D22FB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00C4E5-D26C-5D97-5B81-CC2D753130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BD1A4-5174-994A-91E7-C1851C9C3E48}" type="datetimeFigureOut">
              <a:rPr lang="en-GB" smtClean="0"/>
              <a:t>11/09/2024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9D8602-FBD6-2436-C73F-FBCA03E13C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7883A7-9AE4-688E-60D7-0FFBCC7F6F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F19D6-79B6-1941-860C-01045C33D9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56092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2B3B08-D902-0271-8694-C4E6EC4FE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FC61EC-CC6B-2B2A-E4FE-0526E31C6B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8B0007-D112-9C27-2FBA-499D7DC8F7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07270E-1898-5D5F-85B5-D2A6D1081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BD1A4-5174-994A-91E7-C1851C9C3E48}" type="datetimeFigureOut">
              <a:rPr lang="en-GB" smtClean="0"/>
              <a:t>11/09/2024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C838BE-F9E8-8B89-E758-0068C22003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2D8CED-4836-AAA4-CFAB-118584D50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F19D6-79B6-1941-860C-01045C33D9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55237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438789-C6E6-0A8A-5661-218B92FBA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15C946-1B5C-8492-7465-576F38E014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E870E2-2B63-37CE-509E-9FDA9ED2A7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5326F2C-46C8-13E6-FE0E-DB75103AD49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DEFF8C2-6293-CE90-BD6B-B5C733E195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7C07EA5-7C86-5CAB-C8ED-8514055CE9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BD1A4-5174-994A-91E7-C1851C9C3E48}" type="datetimeFigureOut">
              <a:rPr lang="en-GB" smtClean="0"/>
              <a:t>11/09/2024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3EFD668-FCB8-F685-1FA1-62E96C0F8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F9AAB01-19B9-D900-A7E1-31581C75DF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F19D6-79B6-1941-860C-01045C33D9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89782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82BB96-EE6C-33C3-BB04-1B22274CF3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C73F26-8695-8AF4-4B89-91DC52E14E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BD1A4-5174-994A-91E7-C1851C9C3E48}" type="datetimeFigureOut">
              <a:rPr lang="en-GB" smtClean="0"/>
              <a:t>11/09/2024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6889B4-785C-5277-2155-25F873621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2A2C8B-B9F9-661C-78B2-CEABD6FD48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F19D6-79B6-1941-860C-01045C33D9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6337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83E7559-331B-D317-BF70-CB274F2E06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BD1A4-5174-994A-91E7-C1851C9C3E48}" type="datetimeFigureOut">
              <a:rPr lang="en-GB" smtClean="0"/>
              <a:t>11/09/2024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D21DB41-1CDB-17DF-402B-153400C4F9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5EA031-051E-A013-7828-C5AF69F66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F19D6-79B6-1941-860C-01045C33D9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79313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9AD476-8121-22A2-63DF-E5619DA2A5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244B56-6A9D-AC4C-57E5-61EDE1C1C1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35E9E1-4070-AD0D-23E2-BE2CE1C82E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3667CF-C9E6-6184-8477-81BB4C8903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BD1A4-5174-994A-91E7-C1851C9C3E48}" type="datetimeFigureOut">
              <a:rPr lang="en-GB" smtClean="0"/>
              <a:t>11/09/2024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104E04-82C2-CC64-02A4-6C3BB9463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8A7E9D-7B33-03C4-A8C6-88FA09348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F19D6-79B6-1941-860C-01045C33D9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52388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7BDC3D-F6F9-B868-745C-CE2478B50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81263F0-92BC-CA8A-427E-D31289BC05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BE5D26-902E-C444-DDE7-757D14B943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E66E1A-25DE-AD98-FF4C-D8A6E13555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BD1A4-5174-994A-91E7-C1851C9C3E48}" type="datetimeFigureOut">
              <a:rPr lang="en-GB" smtClean="0"/>
              <a:t>11/09/2024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F18081-5134-B8C2-1700-9229884B70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E6E81C-179B-862E-0017-E74FE39B9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F19D6-79B6-1941-860C-01045C33D9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40597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B357BCD-C109-3273-F809-A938D12680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CCCF8F-8A4D-00CF-738E-0424696EDC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785228-4CDC-3359-151E-A7F0DB2A0B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EBD1A4-5174-994A-91E7-C1851C9C3E48}" type="datetimeFigureOut">
              <a:rPr lang="en-GB" smtClean="0"/>
              <a:t>11/09/2024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E821BD-481D-BCD0-C341-6959206AC3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3C22BC-0A5D-6ECF-0FE7-7046D39C79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FF19D6-79B6-1941-860C-01045C33D9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3611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www.youtube.com/watch?v=8QTk848O-yQ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D45AC1-1980-586B-9C06-0A975270D3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omic Sans MS" panose="030F0902030302020204" pitchFamily="66" charset="0"/>
              </a:rPr>
              <a:t>Tuesday 17</a:t>
            </a:r>
            <a:r>
              <a:rPr lang="en-GB" baseline="30000" dirty="0">
                <a:latin typeface="Comic Sans MS" panose="030F0902030302020204" pitchFamily="66" charset="0"/>
              </a:rPr>
              <a:t>th</a:t>
            </a:r>
            <a:r>
              <a:rPr lang="en-GB" dirty="0">
                <a:latin typeface="Comic Sans MS" panose="030F0902030302020204" pitchFamily="66" charset="0"/>
              </a:rPr>
              <a:t> September 2024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67CB05-7441-FB6F-FCA8-65F8360C1A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>
                <a:latin typeface="Comic Sans MS" panose="030F0902030302020204" pitchFamily="66" charset="0"/>
              </a:rPr>
              <a:t>LO: Create a comic strip explaining the story of Abraham and Isaac.</a:t>
            </a:r>
          </a:p>
          <a:p>
            <a:pPr marL="0" indent="0">
              <a:buNone/>
            </a:pPr>
            <a:endParaRPr lang="en-GB" dirty="0">
              <a:latin typeface="Comic Sans MS" panose="030F0902030302020204" pitchFamily="66" charset="0"/>
            </a:endParaRPr>
          </a:p>
          <a:p>
            <a:pPr marL="0" indent="0">
              <a:buNone/>
            </a:pPr>
            <a:r>
              <a:rPr lang="en-GB" dirty="0">
                <a:latin typeface="Comic Sans MS" panose="030F0902030302020204" pitchFamily="66" charset="0"/>
              </a:rPr>
              <a:t>SC: Listen to the story of Abraham and Isaac.</a:t>
            </a:r>
          </a:p>
          <a:p>
            <a:pPr marL="0" indent="0">
              <a:buNone/>
            </a:pPr>
            <a:r>
              <a:rPr lang="en-GB" dirty="0">
                <a:latin typeface="Comic Sans MS" panose="030F0902030302020204" pitchFamily="66" charset="0"/>
              </a:rPr>
              <a:t>Identify how Abraham and Isaac may have felt.</a:t>
            </a:r>
          </a:p>
        </p:txBody>
      </p:sp>
      <p:pic>
        <p:nvPicPr>
          <p:cNvPr id="5" name="Picture 4" descr="Cartoon of a person with a beard&#10;&#10;Description automatically generated">
            <a:extLst>
              <a:ext uri="{FF2B5EF4-FFF2-40B4-BE49-F238E27FC236}">
                <a16:creationId xmlns:a16="http://schemas.microsoft.com/office/drawing/2014/main" id="{9F0A811D-529E-25AB-6452-FE213B7948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5127" y="4397646"/>
            <a:ext cx="4118673" cy="1926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7662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9D9FF6-0853-E451-D9F9-0963487C88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omic Sans MS" panose="030F0902030302020204" pitchFamily="66" charset="0"/>
              </a:rPr>
              <a:t>The Big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8F626A-70D5-1A78-81B5-C44CCF85F9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4800" dirty="0">
                <a:latin typeface="Comic Sans MS" panose="030F0902030302020204" pitchFamily="66" charset="0"/>
              </a:rPr>
              <a:t>’Why do you think God asks His people to do difficult things?’</a:t>
            </a:r>
          </a:p>
          <a:p>
            <a:pPr marL="0" indent="0">
              <a:buNone/>
            </a:pPr>
            <a:endParaRPr lang="en-GB" sz="2400" dirty="0">
              <a:latin typeface="Comic Sans MS" panose="030F0902030302020204" pitchFamily="66" charset="0"/>
            </a:endParaRPr>
          </a:p>
          <a:p>
            <a:pPr marL="0" indent="0">
              <a:buNone/>
            </a:pPr>
            <a:r>
              <a:rPr lang="en-GB" sz="2400" dirty="0">
                <a:latin typeface="Comic Sans MS" panose="030F0902030302020204" pitchFamily="66" charset="0"/>
              </a:rPr>
              <a:t>Key Words:</a:t>
            </a:r>
          </a:p>
          <a:p>
            <a:r>
              <a:rPr lang="en-GB" sz="2400" dirty="0">
                <a:latin typeface="Comic Sans MS" panose="030F0902030302020204" pitchFamily="66" charset="0"/>
              </a:rPr>
              <a:t>Abraham</a:t>
            </a:r>
          </a:p>
          <a:p>
            <a:r>
              <a:rPr lang="en-GB" sz="2400" dirty="0">
                <a:latin typeface="Comic Sans MS" panose="030F0902030302020204" pitchFamily="66" charset="0"/>
              </a:rPr>
              <a:t>Isaac</a:t>
            </a:r>
          </a:p>
          <a:p>
            <a:r>
              <a:rPr lang="en-GB" sz="2400" dirty="0">
                <a:latin typeface="Comic Sans MS" panose="030F0902030302020204" pitchFamily="66" charset="0"/>
              </a:rPr>
              <a:t>God</a:t>
            </a:r>
          </a:p>
          <a:p>
            <a:r>
              <a:rPr lang="en-GB" sz="2400" dirty="0">
                <a:latin typeface="Comic Sans MS" panose="030F0902030302020204" pitchFamily="66" charset="0"/>
              </a:rPr>
              <a:t>Difficult</a:t>
            </a:r>
          </a:p>
          <a:p>
            <a:endParaRPr lang="en-GB" sz="2400" dirty="0">
              <a:latin typeface="Comic Sans MS" panose="030F09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78037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BD7D7A-1749-81AB-AEE5-37A6E16FB0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Comic Sans MS" panose="030F0902030302020204" pitchFamily="66" charset="0"/>
              </a:rPr>
              <a:t>Recall</a:t>
            </a:r>
            <a:endParaRPr lang="en-GB" dirty="0">
              <a:latin typeface="Comic Sans MS" panose="030F0902030302020204" pitchFamily="66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9E2686-37A5-9B10-FEBD-D7F94DD523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>
                <a:latin typeface="Comic Sans MS" panose="030F0902030302020204" pitchFamily="66" charset="0"/>
              </a:rPr>
              <a:t>Thinking back to the story of Noah’s Ark:</a:t>
            </a:r>
          </a:p>
          <a:p>
            <a:pPr marL="0" indent="0">
              <a:buNone/>
            </a:pPr>
            <a:endParaRPr lang="en-GB" dirty="0">
              <a:latin typeface="Comic Sans MS" panose="030F0902030302020204" pitchFamily="66" charset="0"/>
            </a:endParaRPr>
          </a:p>
          <a:p>
            <a:pPr marL="0" indent="0">
              <a:buNone/>
            </a:pPr>
            <a:r>
              <a:rPr lang="en-GB" dirty="0">
                <a:latin typeface="Comic Sans MS" panose="030F0902030302020204" pitchFamily="66" charset="0"/>
              </a:rPr>
              <a:t>What is a promise?</a:t>
            </a:r>
          </a:p>
          <a:p>
            <a:pPr marL="0" indent="0">
              <a:buNone/>
            </a:pPr>
            <a:endParaRPr lang="en-GB" dirty="0">
              <a:latin typeface="Comic Sans MS" panose="030F0902030302020204" pitchFamily="66" charset="0"/>
            </a:endParaRPr>
          </a:p>
          <a:p>
            <a:pPr marL="0" indent="0">
              <a:buNone/>
            </a:pPr>
            <a:r>
              <a:rPr lang="en-GB" dirty="0">
                <a:latin typeface="Comic Sans MS" panose="030F0902030302020204" pitchFamily="66" charset="0"/>
              </a:rPr>
              <a:t>What promise did Noah make to God?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19E948D-1197-B52F-046B-E25335E076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2943" y="2848897"/>
            <a:ext cx="3626608" cy="2953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4956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AB513F-31AD-F9FC-5C91-02B4C432E6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omic Sans MS" panose="030F0902030302020204" pitchFamily="66" charset="0"/>
              </a:rPr>
              <a:t>Abraham and Isaac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F285C4-E01A-5055-0F1C-579CF99869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038171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>
                <a:latin typeface="Comic Sans MS" panose="030F0902030302020204" pitchFamily="66" charset="0"/>
              </a:rPr>
              <a:t>Let’s be Bible Detectives and find the story of Abraham and Isaac.</a:t>
            </a:r>
          </a:p>
          <a:p>
            <a:pPr marL="0" indent="0">
              <a:buNone/>
            </a:pPr>
            <a:endParaRPr lang="en-GB" dirty="0">
              <a:latin typeface="Comic Sans MS" panose="030F0902030302020204" pitchFamily="66" charset="0"/>
            </a:endParaRPr>
          </a:p>
          <a:p>
            <a:pPr marL="0" indent="0">
              <a:buNone/>
            </a:pPr>
            <a:r>
              <a:rPr lang="en-GB" dirty="0">
                <a:latin typeface="Comic Sans MS" panose="030F0902030302020204" pitchFamily="66" charset="0"/>
              </a:rPr>
              <a:t>Let’s listen to the story of Abraham and Isaac. </a:t>
            </a:r>
          </a:p>
          <a:p>
            <a:pPr marL="0" indent="0">
              <a:buNone/>
            </a:pPr>
            <a:endParaRPr lang="en-GB" dirty="0">
              <a:latin typeface="Comic Sans MS" panose="030F0902030302020204" pitchFamily="66" charset="0"/>
            </a:endParaRPr>
          </a:p>
          <a:p>
            <a:pPr marL="0" indent="0">
              <a:buNone/>
            </a:pPr>
            <a:r>
              <a:rPr lang="en-GB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https://www.youtube.com/watch?v=8QTk848O-yQ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dirty="0">
              <a:latin typeface="Comic Sans MS" panose="030F0902030302020204" pitchFamily="66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8D37DDF-3C48-D363-4346-77B29C4E3D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88892" y="608234"/>
            <a:ext cx="2164907" cy="216490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E5D7E53-B98B-4E47-6818-60D52F54C1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88893" y="3111603"/>
            <a:ext cx="2164907" cy="3200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1911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050321-59B9-2339-36D8-33AB4756F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omic Sans MS" panose="030F0902030302020204" pitchFamily="66" charset="0"/>
              </a:rPr>
              <a:t>Abraham and Isaac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5CB4D4-0250-1F0D-15E2-F32C327919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>
                <a:latin typeface="Comic Sans MS" panose="030F0902030302020204" pitchFamily="66" charset="0"/>
              </a:rPr>
              <a:t>Why do you think Abraham was chosen by God?</a:t>
            </a:r>
          </a:p>
          <a:p>
            <a:pPr marL="0" indent="0">
              <a:buNone/>
            </a:pPr>
            <a:endParaRPr lang="en-GB" dirty="0">
              <a:latin typeface="Comic Sans MS" panose="030F0902030302020204" pitchFamily="66" charset="0"/>
            </a:endParaRPr>
          </a:p>
          <a:p>
            <a:pPr marL="0" indent="0">
              <a:buNone/>
            </a:pPr>
            <a:r>
              <a:rPr lang="en-GB" dirty="0">
                <a:latin typeface="Comic Sans MS" panose="030F0902030302020204" pitchFamily="66" charset="0"/>
              </a:rPr>
              <a:t>How do you think Isaac felt when he found out Abraham’s plan?</a:t>
            </a:r>
          </a:p>
          <a:p>
            <a:pPr marL="0" indent="0">
              <a:buNone/>
            </a:pPr>
            <a:endParaRPr lang="en-GB" dirty="0">
              <a:latin typeface="Comic Sans MS" panose="030F0902030302020204" pitchFamily="66" charset="0"/>
            </a:endParaRPr>
          </a:p>
          <a:p>
            <a:pPr marL="0" indent="0">
              <a:buNone/>
            </a:pPr>
            <a:r>
              <a:rPr lang="en-GB" dirty="0">
                <a:latin typeface="Comic Sans MS" panose="030F0902030302020204" pitchFamily="66" charset="0"/>
              </a:rPr>
              <a:t>Did Abraham do what God asked him?</a:t>
            </a:r>
          </a:p>
          <a:p>
            <a:pPr marL="0" indent="0">
              <a:buNone/>
            </a:pPr>
            <a:endParaRPr lang="en-GB" dirty="0">
              <a:latin typeface="Comic Sans MS" panose="030F0902030302020204" pitchFamily="66" charset="0"/>
            </a:endParaRPr>
          </a:p>
          <a:p>
            <a:pPr marL="0" indent="0">
              <a:buNone/>
            </a:pPr>
            <a:r>
              <a:rPr lang="en-GB" dirty="0">
                <a:latin typeface="Comic Sans MS" panose="030F0902030302020204" pitchFamily="66" charset="0"/>
              </a:rPr>
              <a:t>Why did he listen to God even though he loved his son Isaac?</a:t>
            </a:r>
          </a:p>
        </p:txBody>
      </p:sp>
    </p:spTree>
    <p:extLst>
      <p:ext uri="{BB962C8B-B14F-4D97-AF65-F5344CB8AC3E}">
        <p14:creationId xmlns:p14="http://schemas.microsoft.com/office/powerpoint/2010/main" val="21080588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361BE1-6235-180E-18C7-9CBD7CBA55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omic Sans MS" panose="030F0902030302020204" pitchFamily="66" charset="0"/>
              </a:rPr>
              <a:t>Difficult Decisions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1B3B62-D659-AD19-D478-9DDB70E764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>
                <a:latin typeface="Comic Sans MS" panose="030F0902030302020204" pitchFamily="66" charset="0"/>
              </a:rPr>
              <a:t>God sometimes calls upon His people to make difficult decisions so:</a:t>
            </a:r>
          </a:p>
          <a:p>
            <a:r>
              <a:rPr lang="en-GB" dirty="0">
                <a:latin typeface="Comic Sans MS" panose="030F0902030302020204" pitchFamily="66" charset="0"/>
              </a:rPr>
              <a:t>We can become closer to God</a:t>
            </a:r>
          </a:p>
          <a:p>
            <a:r>
              <a:rPr lang="en-GB" dirty="0">
                <a:latin typeface="Comic Sans MS" panose="030F0902030302020204" pitchFamily="66" charset="0"/>
              </a:rPr>
              <a:t>Move away from sin</a:t>
            </a:r>
          </a:p>
          <a:p>
            <a:r>
              <a:rPr lang="en-GB" dirty="0">
                <a:latin typeface="Comic Sans MS" panose="030F0902030302020204" pitchFamily="66" charset="0"/>
              </a:rPr>
              <a:t>Experience pain and struggle</a:t>
            </a:r>
          </a:p>
          <a:p>
            <a:pPr marL="0" indent="0">
              <a:buNone/>
            </a:pPr>
            <a:endParaRPr lang="en-GB" dirty="0">
              <a:latin typeface="Comic Sans MS" panose="030F09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16867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75EE82-3B58-FEE2-1BE8-ABB4FF9978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omic Sans MS" panose="030F0902030302020204" pitchFamily="66" charset="0"/>
              </a:rPr>
              <a:t>Main Activity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E3354D-F80F-E9B6-E374-3AAFA6BAB7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716853"/>
          </a:xfrm>
        </p:spPr>
        <p:txBody>
          <a:bodyPr/>
          <a:lstStyle/>
          <a:p>
            <a:pPr marL="0" indent="0">
              <a:buNone/>
            </a:pPr>
            <a:r>
              <a:rPr lang="en-GB" dirty="0">
                <a:latin typeface="Comic Sans MS" panose="030F0902030302020204" pitchFamily="66" charset="0"/>
              </a:rPr>
              <a:t>Create a comic strip to show the story of Abraham and Isaac.</a:t>
            </a:r>
          </a:p>
          <a:p>
            <a:pPr marL="0" indent="0">
              <a:buNone/>
            </a:pPr>
            <a:endParaRPr lang="en-GB" dirty="0">
              <a:latin typeface="Comic Sans MS" panose="030F0902030302020204" pitchFamily="66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B2B28A2-402C-6908-9298-0FA020DE6F87}"/>
              </a:ext>
            </a:extLst>
          </p:cNvPr>
          <p:cNvSpPr txBox="1">
            <a:spLocks/>
          </p:cNvSpPr>
          <p:nvPr/>
        </p:nvSpPr>
        <p:spPr>
          <a:xfrm>
            <a:off x="6387791" y="2542477"/>
            <a:ext cx="5257800" cy="39503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dirty="0">
                <a:latin typeface="Comic Sans MS" panose="030F0902030302020204" pitchFamily="66" charset="0"/>
              </a:rPr>
              <a:t>Year 2:</a:t>
            </a:r>
          </a:p>
          <a:p>
            <a:r>
              <a:rPr lang="en-GB" dirty="0">
                <a:latin typeface="Comic Sans MS" panose="030F0902030302020204" pitchFamily="66" charset="0"/>
              </a:rPr>
              <a:t>Who is the story about?</a:t>
            </a:r>
          </a:p>
          <a:p>
            <a:r>
              <a:rPr lang="en-GB" dirty="0">
                <a:latin typeface="Comic Sans MS" panose="030F0902030302020204" pitchFamily="66" charset="0"/>
              </a:rPr>
              <a:t>What did God ask Abraham?</a:t>
            </a:r>
          </a:p>
          <a:p>
            <a:r>
              <a:rPr lang="en-GB" dirty="0">
                <a:latin typeface="Comic Sans MS" panose="030F0902030302020204" pitchFamily="66" charset="0"/>
              </a:rPr>
              <a:t>How did Abraham respond?</a:t>
            </a:r>
          </a:p>
          <a:p>
            <a:r>
              <a:rPr lang="en-GB" dirty="0">
                <a:latin typeface="Comic Sans MS" panose="030F0902030302020204" pitchFamily="66" charset="0"/>
              </a:rPr>
              <a:t>Where did Abraham and Isaac go?</a:t>
            </a:r>
          </a:p>
          <a:p>
            <a:r>
              <a:rPr lang="en-GB" dirty="0">
                <a:latin typeface="Comic Sans MS" panose="030F0902030302020204" pitchFamily="66" charset="0"/>
              </a:rPr>
              <a:t>What did Isaac have to do?</a:t>
            </a:r>
          </a:p>
          <a:p>
            <a:r>
              <a:rPr lang="en-GB" dirty="0">
                <a:latin typeface="Comic Sans MS" panose="030F0902030302020204" pitchFamily="66" charset="0"/>
              </a:rPr>
              <a:t>How did Isaac feel?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dirty="0">
              <a:latin typeface="Comic Sans MS" panose="030F0902030302020204" pitchFamily="66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D93F4CB-BD73-3F38-A193-158980B62D07}"/>
              </a:ext>
            </a:extLst>
          </p:cNvPr>
          <p:cNvSpPr txBox="1">
            <a:spLocks/>
          </p:cNvSpPr>
          <p:nvPr/>
        </p:nvSpPr>
        <p:spPr>
          <a:xfrm>
            <a:off x="838200" y="2543598"/>
            <a:ext cx="5257800" cy="38154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dirty="0">
                <a:latin typeface="Comic Sans MS" panose="030F0902030302020204" pitchFamily="66" charset="0"/>
              </a:rPr>
              <a:t>Year 1:</a:t>
            </a:r>
          </a:p>
          <a:p>
            <a:r>
              <a:rPr lang="en-GB" dirty="0">
                <a:latin typeface="Comic Sans MS" panose="030F0902030302020204" pitchFamily="66" charset="0"/>
              </a:rPr>
              <a:t>Who is the story about?</a:t>
            </a:r>
          </a:p>
          <a:p>
            <a:r>
              <a:rPr lang="en-GB" dirty="0">
                <a:latin typeface="Comic Sans MS" panose="030F0902030302020204" pitchFamily="66" charset="0"/>
              </a:rPr>
              <a:t>What did God ask Abraham?</a:t>
            </a:r>
          </a:p>
          <a:p>
            <a:r>
              <a:rPr lang="en-GB" dirty="0">
                <a:latin typeface="Comic Sans MS" panose="030F0902030302020204" pitchFamily="66" charset="0"/>
              </a:rPr>
              <a:t>Where did Abraham and Isaac go?</a:t>
            </a:r>
          </a:p>
          <a:p>
            <a:r>
              <a:rPr lang="en-GB" dirty="0">
                <a:latin typeface="Comic Sans MS" panose="030F0902030302020204" pitchFamily="66" charset="0"/>
              </a:rPr>
              <a:t>How did Isaac feel?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dirty="0">
              <a:latin typeface="Comic Sans MS" panose="030F09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91597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9D9FF6-0853-E451-D9F9-0963487C88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omic Sans MS" panose="030F0902030302020204" pitchFamily="66" charset="0"/>
              </a:rPr>
              <a:t>The Big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8F626A-70D5-1A78-81B5-C44CCF85F9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24163"/>
            <a:ext cx="10515600" cy="180967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4800" dirty="0">
                <a:latin typeface="Comic Sans MS" panose="030F0902030302020204" pitchFamily="66" charset="0"/>
              </a:rPr>
              <a:t>’Why do you think God asks His people to do difficult things?’</a:t>
            </a:r>
          </a:p>
        </p:txBody>
      </p:sp>
    </p:spTree>
    <p:extLst>
      <p:ext uri="{BB962C8B-B14F-4D97-AF65-F5344CB8AC3E}">
        <p14:creationId xmlns:p14="http://schemas.microsoft.com/office/powerpoint/2010/main" val="36336541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D89CF392F08E84BB10AC62A93A72065" ma:contentTypeVersion="18" ma:contentTypeDescription="Create a new document." ma:contentTypeScope="" ma:versionID="f690232ced66c7425daea09fbafd805f">
  <xsd:schema xmlns:xsd="http://www.w3.org/2001/XMLSchema" xmlns:xs="http://www.w3.org/2001/XMLSchema" xmlns:p="http://schemas.microsoft.com/office/2006/metadata/properties" xmlns:ns2="ab976e31-d3d6-4222-8566-9debf25a7146" xmlns:ns3="3c895300-2cf3-4ddb-98e1-00381e8f1ef1" targetNamespace="http://schemas.microsoft.com/office/2006/metadata/properties" ma:root="true" ma:fieldsID="bbde35522deb102a951f815fe751225a" ns2:_="" ns3:_="">
    <xsd:import namespace="ab976e31-d3d6-4222-8566-9debf25a7146"/>
    <xsd:import namespace="3c895300-2cf3-4ddb-98e1-00381e8f1ef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976e31-d3d6-4222-8566-9debf25a714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b5a340a3-a53d-46cf-bc88-e13b67bce38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c895300-2cf3-4ddb-98e1-00381e8f1ef1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2be7465b-ce5e-4ce0-be95-f7882fa701b4}" ma:internalName="TaxCatchAll" ma:showField="CatchAllData" ma:web="3c895300-2cf3-4ddb-98e1-00381e8f1ef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c895300-2cf3-4ddb-98e1-00381e8f1ef1" xsi:nil="true"/>
    <lcf76f155ced4ddcb4097134ff3c332f xmlns="ab976e31-d3d6-4222-8566-9debf25a7146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1B49172-DB83-46D0-AEF0-B813293A0EA2}"/>
</file>

<file path=customXml/itemProps2.xml><?xml version="1.0" encoding="utf-8"?>
<ds:datastoreItem xmlns:ds="http://schemas.openxmlformats.org/officeDocument/2006/customXml" ds:itemID="{8FFD8909-0E73-4CB5-A976-B49D988F5898}"/>
</file>

<file path=customXml/itemProps3.xml><?xml version="1.0" encoding="utf-8"?>
<ds:datastoreItem xmlns:ds="http://schemas.openxmlformats.org/officeDocument/2006/customXml" ds:itemID="{B57DC838-C18D-4627-905C-CB31C7DE499C}"/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296</Words>
  <Application>Microsoft Macintosh PowerPoint</Application>
  <PresentationFormat>Widescreen</PresentationFormat>
  <Paragraphs>54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Comic Sans MS</vt:lpstr>
      <vt:lpstr>Office Theme</vt:lpstr>
      <vt:lpstr>Tuesday 17th September 2024</vt:lpstr>
      <vt:lpstr>The Big Question</vt:lpstr>
      <vt:lpstr>Recall</vt:lpstr>
      <vt:lpstr>Abraham and Isaac</vt:lpstr>
      <vt:lpstr>Abraham and Isaac</vt:lpstr>
      <vt:lpstr>Difficult Decisions</vt:lpstr>
      <vt:lpstr>Main Activity</vt:lpstr>
      <vt:lpstr>The Big Question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Tuesday 17th September 2024</dc:title>
  <dc:creator>Callum McEvilly</dc:creator>
  <cp:lastModifiedBy>Callum McEvilly</cp:lastModifiedBy>
  <cp:revision>4</cp:revision>
  <dcterms:created xsi:type="dcterms:W3CDTF">2024-09-11T18:47:16Z</dcterms:created>
  <dcterms:modified xsi:type="dcterms:W3CDTF">2024-09-11T19:30:28Z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0x010100FD89CF392F08E84BB10AC62A93A72065</vt:lpwstr>
  </property>
</Properties>
</file>