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1B01C-5783-389F-9ADE-C8D7D2B69777}" v="21" dt="2024-09-08T15:00:29.2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7"/>
    <p:restoredTop sz="94687"/>
  </p:normalViewPr>
  <p:slideViewPr>
    <p:cSldViewPr snapToGrid="0">
      <p:cViewPr varScale="1">
        <p:scale>
          <a:sx n="104" d="100"/>
          <a:sy n="104" d="100"/>
        </p:scale>
        <p:origin x="11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CC670-A799-C349-63E1-36CE1E573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06092C-BE47-6ADF-7D70-961EE20971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162EC-5F78-2AE3-A5D7-919B9297A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839AA-490F-2209-007B-7C625D6CE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954BA-8F0F-A928-BF04-55ACD787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85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BB4EF-C0AD-3A67-C695-C566B6023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DED2E0-9AE7-0CFD-C2BB-37A83385C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86DC5-0A33-868E-1DCA-6685332FB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D0F6F-A33C-52D5-D565-8DDF9CD07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C4E5-13F7-B5A5-FE41-BDDDFD531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8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59C64-6CBB-7247-F373-105B1C1FF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A8BEE6-6D4B-D580-6655-2092D45F2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ED61A-D0C6-FDAF-2E9D-4D0903B59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683C1-11B8-BDC2-5275-FA2EB254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6C457-96FC-19E9-EF52-CB020E43A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4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88BD2-6D35-F6EA-F300-206D4AABD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CE4E5-6B99-84DD-FB65-2D8CB5F70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E9035-9E28-0E83-DCA3-E6CDA97DE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D699F-A90B-6A11-A93C-29D51ADD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FADBD-5BD6-C68D-C150-AAD332DD1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2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6B391-3DDA-60A5-BDBC-57384D786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223CE-D3B8-B980-D602-34EEE67A0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3E0A9-032C-B2A5-62CE-1FCB2001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41B64-B412-D6EE-2A9E-44792F920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B9BF7-E6FC-66A2-5701-182FEEF6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38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461FA-7EC8-A016-65CE-13EA6487E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DB99C-C0BB-C9E2-33DB-3CF728646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27AC6-FFC5-90E5-CC66-BE77EDC89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09E43-ADA7-0719-7F2A-F615A97E9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B5832-D9EE-1B4E-C420-74BA7BA65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09A21-388A-2563-4E58-8E136C177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5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65F91-9873-F241-DA4E-16B81B6D9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DAD0C-190D-5178-1AE3-440143507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F0F39-66E6-E2FC-2108-5AC9D2668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6F1552-42B1-A9D8-C259-7C2D6A9DCA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C5F48F-B097-229C-3BEB-40A2A9063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5444FD-E210-63BE-DE24-96A82F32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6F84AE-1713-6FD7-7005-430444888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56237-4D37-882A-21E1-77978A129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01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BCCF-4C67-D81C-9CF7-55E878B2E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BAAB50-F20C-F4ED-B302-DD9B76D24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19404-697E-7A7F-C76D-9280F8B3D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4DA438-21C0-76F6-D93B-38124F774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69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BD7BF6-7417-4099-C944-6F70E2453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2AB82C-FDC8-2A55-3A57-06DBD774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4FE79-0B5D-1712-312E-58CEBAAB0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30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4566D-5ACD-DC34-C5B5-ABF01B1EA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EC162-FFFD-F98A-9634-9B071FDFC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149F2-CBA1-DA22-266E-0AA11693E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C8B7F-70D1-0A58-73CC-AA2E100D6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D68FA-B70D-F55A-A118-3BC94F627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16253-7C9F-FD76-6993-CD46C94C2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4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221B2-0A0A-3936-8C0B-6B22D7CBC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1E297A-A7FF-CBCA-CCC3-B8793369C3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9116E-CC53-79B5-48CF-A7A458EAD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9492B-0D39-A8A5-4192-495CF7C37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349BBF-B98A-460A-60AD-A9536323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8526F5-966A-869C-5EA8-95C0F2A3B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14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BE40FF-835F-F6AC-BAFF-2917F6396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A874B-F068-4E98-7EA1-4BAED4898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8A008-06E3-BB25-BCD5-1D2499D1CA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63448-F300-DA4A-8B3B-6676CE4773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76B32-9C76-22C5-C61B-FFBD9BB3AE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7E995-BB13-4C6A-6753-ED1BE9841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D8574-D5CA-B141-83F1-E7968480D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78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ZoWiY5cr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9BAFD-B9FD-90D3-8CEA-6CB0ED538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anose="030F0902030302020204" pitchFamily="66" charset="0"/>
              </a:rPr>
              <a:t>Monday 9</a:t>
            </a:r>
            <a:r>
              <a:rPr lang="en-GB" baseline="30000">
                <a:latin typeface="Comic Sans MS" panose="030F0902030302020204" pitchFamily="66" charset="0"/>
              </a:rPr>
              <a:t>th</a:t>
            </a:r>
            <a:r>
              <a:rPr lang="en-GB">
                <a:latin typeface="Comic Sans MS" panose="030F0902030302020204" pitchFamily="66" charset="0"/>
              </a:rPr>
              <a:t> September </a:t>
            </a:r>
            <a:r>
              <a:rPr lang="en-GB" dirty="0">
                <a:latin typeface="Comic Sans MS" panose="030F0902030302020204" pitchFamily="66" charset="0"/>
              </a:rPr>
              <a:t>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F8AF5-BA6C-7A4B-BD65-C47AAE745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LO: To know that there are  parts to the Bible</a:t>
            </a:r>
          </a:p>
          <a:p>
            <a:pPr marL="0" indent="0">
              <a:buNone/>
            </a:pPr>
            <a:endParaRPr lang="en-GB" dirty="0">
              <a:latin typeface="Comic Sans MS" panose="030F0902030302020204" pitchFamily="66" charset="0"/>
            </a:endParaRPr>
          </a:p>
          <a:p>
            <a:pPr marL="0" indent="0" algn="ctr">
              <a:buNone/>
            </a:pPr>
            <a:r>
              <a:rPr lang="en-GB" dirty="0">
                <a:latin typeface="Comic Sans MS" panose="030F0902030302020204" pitchFamily="66" charset="0"/>
              </a:rPr>
              <a:t>I wonder? </a:t>
            </a:r>
          </a:p>
          <a:p>
            <a:pPr marL="0" indent="0" algn="ctr">
              <a:buNone/>
            </a:pPr>
            <a:r>
              <a:rPr lang="en-GB" dirty="0">
                <a:latin typeface="Comic Sans MS" panose="030F0902030302020204" pitchFamily="66" charset="0"/>
              </a:rPr>
              <a:t>What does the word ‘Bible’ actually mean?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Key Words:</a:t>
            </a: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Gospel: God’s Word</a:t>
            </a: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Bible: Library of many books</a:t>
            </a:r>
          </a:p>
        </p:txBody>
      </p:sp>
    </p:spTree>
    <p:extLst>
      <p:ext uri="{BB962C8B-B14F-4D97-AF65-F5344CB8AC3E}">
        <p14:creationId xmlns:p14="http://schemas.microsoft.com/office/powerpoint/2010/main" val="95334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E7D96-17BD-916C-216C-EA8603550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902030302020204" pitchFamily="66" charset="0"/>
              </a:rPr>
              <a:t>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5F558-6CEF-1424-897B-41A4B3627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>
                <a:latin typeface="Comic Sans MS" panose="030F0902030302020204" pitchFamily="66" charset="0"/>
              </a:rPr>
              <a:t>The Bible is split into two parts:</a:t>
            </a:r>
          </a:p>
          <a:p>
            <a:pPr marL="0" indent="0">
              <a:buNone/>
            </a:pPr>
            <a:r>
              <a:rPr lang="en-GB" sz="3200" dirty="0">
                <a:latin typeface="Comic Sans MS" panose="030F0902030302020204" pitchFamily="66" charset="0"/>
              </a:rPr>
              <a:t>The Old Testament – first part of the Bible – tells the stories of the people and their relationship with God.</a:t>
            </a:r>
          </a:p>
          <a:p>
            <a:pPr marL="0" indent="0">
              <a:buNone/>
            </a:pPr>
            <a:r>
              <a:rPr lang="en-GB" sz="3200" dirty="0">
                <a:latin typeface="Comic Sans MS" panose="030F0902030302020204" pitchFamily="66" charset="0"/>
              </a:rPr>
              <a:t>The New Testament – second part of the Bible – written after Jesus lived – tells stories of His miracles and teachings. </a:t>
            </a:r>
          </a:p>
          <a:p>
            <a:pPr marL="0" indent="0">
              <a:buNone/>
            </a:pPr>
            <a:r>
              <a:rPr lang="en-GB" sz="3200" dirty="0">
                <a:latin typeface="Comic Sans MS" panose="030F0902030302020204" pitchFamily="66" charset="0"/>
              </a:rPr>
              <a:t>This unit of work, we are focusing on the Old Testament.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FB4E8B-2D8C-2E52-CA06-3C82E5A83626}"/>
              </a:ext>
            </a:extLst>
          </p:cNvPr>
          <p:cNvSpPr txBox="1"/>
          <p:nvPr/>
        </p:nvSpPr>
        <p:spPr>
          <a:xfrm>
            <a:off x="838200" y="6311900"/>
            <a:ext cx="4933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hlinkClick r:id="rId2"/>
              </a:rPr>
              <a:t>https://www.youtube.com/watch?v=bKZoWiY5crs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780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F660B-EC60-84DA-21B3-043175417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902030302020204" pitchFamily="66" charset="0"/>
              </a:rPr>
              <a:t>The Gospels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CB15F-91C4-8842-01DE-9FC2C012C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800" dirty="0">
                <a:latin typeface="Comic Sans MS"/>
              </a:rPr>
              <a:t>Gospels – The Gospels are the first four books in the New Testament and they are called and written by</a:t>
            </a:r>
            <a:r>
              <a:rPr lang="en-GB" dirty="0">
                <a:latin typeface="Comic Sans MS"/>
              </a:rPr>
              <a:t>:</a:t>
            </a:r>
            <a:endParaRPr lang="en-US" dirty="0"/>
          </a:p>
          <a:p>
            <a:pPr marL="0" indent="0">
              <a:buNone/>
            </a:pPr>
            <a:r>
              <a:rPr lang="en-GB" dirty="0">
                <a:latin typeface="Comic Sans MS"/>
              </a:rPr>
              <a:t>Matthew</a:t>
            </a:r>
            <a:endParaRPr lang="en-GB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GB" dirty="0">
                <a:latin typeface="Comic Sans MS"/>
              </a:rPr>
              <a:t>Mark</a:t>
            </a:r>
            <a:endParaRPr lang="en-GB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GB">
                <a:latin typeface="Comic Sans MS"/>
              </a:rPr>
              <a:t>Luke</a:t>
            </a:r>
            <a:endParaRPr lang="en-GB">
              <a:latin typeface="Calibri" panose="020F050202020403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omic Sans MS"/>
              </a:rPr>
              <a:t>John</a:t>
            </a:r>
            <a:r>
              <a:rPr lang="en-GB" sz="2800" dirty="0">
                <a:latin typeface="Comic Sans MS"/>
              </a:rPr>
              <a:t>.</a:t>
            </a: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endParaRPr lang="en-GB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54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201F-2B40-7535-6E9E-349B2457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902030302020204" pitchFamily="66" charset="0"/>
              </a:rPr>
              <a:t>Jewish Scriptures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B7B67-AAB7-3A6E-C66C-EE86A694C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3675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>
                <a:latin typeface="Comic Sans MS" panose="030F0902030302020204" pitchFamily="66" charset="0"/>
              </a:rPr>
              <a:t>Scriptures are sacred writings of a religion.</a:t>
            </a:r>
          </a:p>
          <a:p>
            <a:pPr marL="0" indent="0">
              <a:buNone/>
            </a:pPr>
            <a:endParaRPr lang="en-GB" sz="3200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GB" sz="3200" dirty="0">
                <a:latin typeface="Comic Sans MS" panose="030F0902030302020204" pitchFamily="66" charset="0"/>
              </a:rPr>
              <a:t>These scriptures were written in Hebrew on scrolls.</a:t>
            </a:r>
          </a:p>
          <a:p>
            <a:pPr marL="0" indent="0">
              <a:buNone/>
            </a:pPr>
            <a:endParaRPr lang="en-GB" sz="3200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GB" sz="3200" dirty="0">
                <a:latin typeface="Comic Sans MS" panose="030F0902030302020204" pitchFamily="66" charset="0"/>
              </a:rPr>
              <a:t>These scriptures were then translated into all languages so that we can read it today.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5D83CB-C7C6-445E-46B8-EF50F5576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2395" y="365125"/>
            <a:ext cx="4530503" cy="32360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244C9EF-5B59-8CCB-F126-624F2DD4563F}"/>
              </a:ext>
            </a:extLst>
          </p:cNvPr>
          <p:cNvSpPr txBox="1"/>
          <p:nvPr/>
        </p:nvSpPr>
        <p:spPr>
          <a:xfrm>
            <a:off x="7143675" y="3969107"/>
            <a:ext cx="486794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902030302020204" pitchFamily="66" charset="0"/>
              </a:rPr>
              <a:t>We need to be very careful with scriptures because they are very important and need to be looked after. Just like our Bible!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84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9DE77-3540-013B-2C44-A7E6025E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902030302020204" pitchFamily="66" charset="0"/>
              </a:rPr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9193-81BF-6482-65D0-A2813C894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Today, we are going to make our own scriptures based on stories we know from the Bible. </a:t>
            </a: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Think back to FS or Year 1 to different stories you may know. </a:t>
            </a:r>
          </a:p>
          <a:p>
            <a:r>
              <a:rPr lang="en-GB" dirty="0">
                <a:latin typeface="Comic Sans MS" panose="030F0902030302020204" pitchFamily="66" charset="0"/>
              </a:rPr>
              <a:t>The Story of Creation</a:t>
            </a:r>
          </a:p>
          <a:p>
            <a:r>
              <a:rPr lang="en-GB" dirty="0">
                <a:latin typeface="Comic Sans MS" panose="030F0902030302020204" pitchFamily="66" charset="0"/>
              </a:rPr>
              <a:t>The Birth of Jesus</a:t>
            </a:r>
          </a:p>
          <a:p>
            <a:r>
              <a:rPr lang="en-GB" dirty="0">
                <a:latin typeface="Comic Sans MS" panose="030F0902030302020204" pitchFamily="66" charset="0"/>
              </a:rPr>
              <a:t>Easter</a:t>
            </a:r>
          </a:p>
        </p:txBody>
      </p:sp>
      <p:pic>
        <p:nvPicPr>
          <p:cNvPr id="5" name="Picture 4" descr="A white paper on a white background&#10;&#10;Description automatically generated">
            <a:extLst>
              <a:ext uri="{FF2B5EF4-FFF2-40B4-BE49-F238E27FC236}">
                <a16:creationId xmlns:a16="http://schemas.microsoft.com/office/drawing/2014/main" id="{C59A3DF6-E1E4-BF39-FE27-745F4A31A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750056" y="3429000"/>
            <a:ext cx="2371448" cy="3063875"/>
          </a:xfrm>
          <a:prstGeom prst="rect">
            <a:avLst/>
          </a:prstGeom>
        </p:spPr>
      </p:pic>
      <p:pic>
        <p:nvPicPr>
          <p:cNvPr id="6" name="Picture 5" descr="A cartoon of a scroll&#10;&#10;Description automatically generated">
            <a:extLst>
              <a:ext uri="{FF2B5EF4-FFF2-40B4-BE49-F238E27FC236}">
                <a16:creationId xmlns:a16="http://schemas.microsoft.com/office/drawing/2014/main" id="{968E9054-6FF5-7E39-B6F0-86FAECA2C8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424" y="3408256"/>
            <a:ext cx="2130101" cy="276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193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2EB71-637A-39EC-2D20-42908106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902030302020204" pitchFamily="66" charset="0"/>
              </a:rPr>
              <a:t>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46B92-635A-7C9E-7620-2FEC67F59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What is the Bible?</a:t>
            </a: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Who are the Gospels?</a:t>
            </a: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What are the Scriptures? </a:t>
            </a:r>
          </a:p>
        </p:txBody>
      </p:sp>
    </p:spTree>
    <p:extLst>
      <p:ext uri="{BB962C8B-B14F-4D97-AF65-F5344CB8AC3E}">
        <p14:creationId xmlns:p14="http://schemas.microsoft.com/office/powerpoint/2010/main" val="187569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895300-2cf3-4ddb-98e1-00381e8f1ef1" xsi:nil="true"/>
    <lcf76f155ced4ddcb4097134ff3c332f xmlns="ab976e31-d3d6-4222-8566-9debf25a714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89CF392F08E84BB10AC62A93A72065" ma:contentTypeVersion="18" ma:contentTypeDescription="Create a new document." ma:contentTypeScope="" ma:versionID="f690232ced66c7425daea09fbafd805f">
  <xsd:schema xmlns:xsd="http://www.w3.org/2001/XMLSchema" xmlns:xs="http://www.w3.org/2001/XMLSchema" xmlns:p="http://schemas.microsoft.com/office/2006/metadata/properties" xmlns:ns2="ab976e31-d3d6-4222-8566-9debf25a7146" xmlns:ns3="3c895300-2cf3-4ddb-98e1-00381e8f1ef1" targetNamespace="http://schemas.microsoft.com/office/2006/metadata/properties" ma:root="true" ma:fieldsID="bbde35522deb102a951f815fe751225a" ns2:_="" ns3:_="">
    <xsd:import namespace="ab976e31-d3d6-4222-8566-9debf25a7146"/>
    <xsd:import namespace="3c895300-2cf3-4ddb-98e1-00381e8f1e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76e31-d3d6-4222-8566-9debf25a7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5a340a3-a53d-46cf-bc88-e13b67bce3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895300-2cf3-4ddb-98e1-00381e8f1ef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be7465b-ce5e-4ce0-be95-f7882fa701b4}" ma:internalName="TaxCatchAll" ma:showField="CatchAllData" ma:web="3c895300-2cf3-4ddb-98e1-00381e8f1e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8F5CB5-EB6F-42E7-B1A7-029996764C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5202A8-2C63-4917-834C-DDE1B14CC87D}">
  <ds:schemaRefs>
    <ds:schemaRef ds:uri="http://schemas.microsoft.com/office/2006/metadata/properties"/>
    <ds:schemaRef ds:uri="http://schemas.microsoft.com/office/infopath/2007/PartnerControls"/>
    <ds:schemaRef ds:uri="3c895300-2cf3-4ddb-98e1-00381e8f1ef1"/>
    <ds:schemaRef ds:uri="ab976e31-d3d6-4222-8566-9debf25a7146"/>
  </ds:schemaRefs>
</ds:datastoreItem>
</file>

<file path=customXml/itemProps3.xml><?xml version="1.0" encoding="utf-8"?>
<ds:datastoreItem xmlns:ds="http://schemas.openxmlformats.org/officeDocument/2006/customXml" ds:itemID="{41C946D8-7CD6-48BE-925A-8353343514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976e31-d3d6-4222-8566-9debf25a7146"/>
    <ds:schemaRef ds:uri="3c895300-2cf3-4ddb-98e1-00381e8f1e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269</Words>
  <Application>Microsoft Macintosh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Monday 9th September 2024</vt:lpstr>
      <vt:lpstr>The Bible</vt:lpstr>
      <vt:lpstr>The Gospels</vt:lpstr>
      <vt:lpstr>Jewish Scriptures</vt:lpstr>
      <vt:lpstr>Activity</vt:lpstr>
      <vt:lpstr>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LO: To know that there are  parts to the Bible</dc:title>
  <dc:creator>Callum McEvilly</dc:creator>
  <cp:lastModifiedBy>Anna Vella</cp:lastModifiedBy>
  <cp:revision>19</cp:revision>
  <dcterms:created xsi:type="dcterms:W3CDTF">2024-09-04T20:09:38Z</dcterms:created>
  <dcterms:modified xsi:type="dcterms:W3CDTF">2024-09-08T19:45:20Z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0x010100FD89CF392F08E84BB10AC62A93A72065</vt:lpwstr>
  </property>
  <property fmtid="{D5CDD505-2E9C-101B-9397-08002B2CF9AE}" pid="3" name="MediaServiceImageTags">
    <vt:lpwstr/>
  </property>
</Properties>
</file>