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E8335-2C22-EBB6-CD7E-813BBD421BC3}" v="100" dt="2024-09-19T15:53:05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650"/>
  </p:normalViewPr>
  <p:slideViewPr>
    <p:cSldViewPr snapToGrid="0">
      <p:cViewPr varScale="1">
        <p:scale>
          <a:sx n="120" d="100"/>
          <a:sy n="120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 McEvilly" userId="S::s78cmcevilly@olc.solihull.sch.uk::f76f97d7-c61c-45da-b097-338a7fe0c1ed" providerId="AD" clId="Web-{152E8335-2C22-EBB6-CD7E-813BBD421BC3}"/>
    <pc:docChg chg="addSld modSld">
      <pc:chgData name="Callum McEvilly" userId="S::s78cmcevilly@olc.solihull.sch.uk::f76f97d7-c61c-45da-b097-338a7fe0c1ed" providerId="AD" clId="Web-{152E8335-2C22-EBB6-CD7E-813BBD421BC3}" dt="2024-09-19T15:53:05.133" v="98" actId="20577"/>
      <pc:docMkLst>
        <pc:docMk/>
      </pc:docMkLst>
      <pc:sldChg chg="delSp modSp add replId">
        <pc:chgData name="Callum McEvilly" userId="S::s78cmcevilly@olc.solihull.sch.uk::f76f97d7-c61c-45da-b097-338a7fe0c1ed" providerId="AD" clId="Web-{152E8335-2C22-EBB6-CD7E-813BBD421BC3}" dt="2024-09-19T15:53:05.133" v="98" actId="20577"/>
        <pc:sldMkLst>
          <pc:docMk/>
          <pc:sldMk cId="810668341" sldId="265"/>
        </pc:sldMkLst>
        <pc:spChg chg="mod">
          <ac:chgData name="Callum McEvilly" userId="S::s78cmcevilly@olc.solihull.sch.uk::f76f97d7-c61c-45da-b097-338a7fe0c1ed" providerId="AD" clId="Web-{152E8335-2C22-EBB6-CD7E-813BBD421BC3}" dt="2024-09-19T15:53:05.133" v="98" actId="20577"/>
          <ac:spMkLst>
            <pc:docMk/>
            <pc:sldMk cId="810668341" sldId="265"/>
            <ac:spMk id="3" creationId="{6FE3354D-F80F-E9B6-E374-3AAFA6BAB72B}"/>
          </ac:spMkLst>
        </pc:spChg>
        <pc:picChg chg="del">
          <ac:chgData name="Callum McEvilly" userId="S::s78cmcevilly@olc.solihull.sch.uk::f76f97d7-c61c-45da-b097-338a7fe0c1ed" providerId="AD" clId="Web-{152E8335-2C22-EBB6-CD7E-813BBD421BC3}" dt="2024-09-19T15:52:04.396" v="1"/>
          <ac:picMkLst>
            <pc:docMk/>
            <pc:sldMk cId="810668341" sldId="265"/>
            <ac:picMk id="6" creationId="{EB0014A3-5A97-C343-2957-8369496C9BFA}"/>
          </ac:picMkLst>
        </pc:picChg>
        <pc:picChg chg="del">
          <ac:chgData name="Callum McEvilly" userId="S::s78cmcevilly@olc.solihull.sch.uk::f76f97d7-c61c-45da-b097-338a7fe0c1ed" providerId="AD" clId="Web-{152E8335-2C22-EBB6-CD7E-813BBD421BC3}" dt="2024-09-19T15:52:06.255" v="3"/>
          <ac:picMkLst>
            <pc:docMk/>
            <pc:sldMk cId="810668341" sldId="265"/>
            <ac:picMk id="7" creationId="{7E18E3AB-970D-0CD7-3167-25D389936E86}"/>
          </ac:picMkLst>
        </pc:picChg>
        <pc:picChg chg="del">
          <ac:chgData name="Callum McEvilly" userId="S::s78cmcevilly@olc.solihull.sch.uk::f76f97d7-c61c-45da-b097-338a7fe0c1ed" providerId="AD" clId="Web-{152E8335-2C22-EBB6-CD7E-813BBD421BC3}" dt="2024-09-19T15:52:05.271" v="2"/>
          <ac:picMkLst>
            <pc:docMk/>
            <pc:sldMk cId="810668341" sldId="265"/>
            <ac:picMk id="8" creationId="{E442F8B5-0346-21FB-A0BC-5914EB6D54EC}"/>
          </ac:picMkLst>
        </pc:picChg>
        <pc:picChg chg="del">
          <ac:chgData name="Callum McEvilly" userId="S::s78cmcevilly@olc.solihull.sch.uk::f76f97d7-c61c-45da-b097-338a7fe0c1ed" providerId="AD" clId="Web-{152E8335-2C22-EBB6-CD7E-813BBD421BC3}" dt="2024-09-19T15:52:07.146" v="4"/>
          <ac:picMkLst>
            <pc:docMk/>
            <pc:sldMk cId="810668341" sldId="265"/>
            <ac:picMk id="9" creationId="{720442A7-A5D0-75CA-0AD1-2EC3F6E7AD51}"/>
          </ac:picMkLst>
        </pc:picChg>
        <pc:picChg chg="del">
          <ac:chgData name="Callum McEvilly" userId="S::s78cmcevilly@olc.solihull.sch.uk::f76f97d7-c61c-45da-b097-338a7fe0c1ed" providerId="AD" clId="Web-{152E8335-2C22-EBB6-CD7E-813BBD421BC3}" dt="2024-09-19T15:52:09.005" v="6"/>
          <ac:picMkLst>
            <pc:docMk/>
            <pc:sldMk cId="810668341" sldId="265"/>
            <ac:picMk id="10" creationId="{12F2EAFF-F82E-CA00-CF30-68FDEB896F88}"/>
          </ac:picMkLst>
        </pc:picChg>
        <pc:picChg chg="del">
          <ac:chgData name="Callum McEvilly" userId="S::s78cmcevilly@olc.solihull.sch.uk::f76f97d7-c61c-45da-b097-338a7fe0c1ed" providerId="AD" clId="Web-{152E8335-2C22-EBB6-CD7E-813BBD421BC3}" dt="2024-09-19T15:52:08.005" v="5"/>
          <ac:picMkLst>
            <pc:docMk/>
            <pc:sldMk cId="810668341" sldId="265"/>
            <ac:picMk id="11" creationId="{79A1ADE1-B1B3-BBCD-1272-6E3877B794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D6BF-C6E7-E428-BDAF-43382D06C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F5879-1F54-26C3-0639-7C5762C38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EC8A7-2DB1-2206-C90A-4F582762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616A-BAE8-4447-5FA7-3F0EE4B9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6FDE-F915-C99F-C4DF-788F2D13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C8F1-E6F5-219C-7D5D-36F3D99B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E400A-3832-39EC-11F6-FF04F16C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D45C4-4E63-2DBE-535D-2874862B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45035-E9B6-416A-880D-C73CAF11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CFE5-CF92-3AD7-2B56-5D7E6297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4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28EB7-8AC2-4F49-71E6-21254B706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A422-4A25-FE7A-F5CB-FB68F5589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8A23-80E1-F49F-6395-935E8985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0C8CB-3D20-C199-BC0E-8F44B2EA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CAE3-5E8E-9145-6FCB-B033405A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6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5E88-8FBD-064C-88BB-BFABFB1B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20D83-DD30-1B64-71CE-4E7D129B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CC1DF-BF8C-0865-CC7D-CE9D0C54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87B3-2DA9-D3CB-A8DA-B1BEB17B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F8E4-397D-FFFD-46B5-D0E8839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CC4-C020-9FA8-7879-7FC18BD0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94084-2D49-C5D7-B79E-97A541C1D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AC2CF-EF72-9107-95A5-C8474DE4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31DC-7424-C264-5E20-FB84678A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63ECE-9FC1-FC06-EFC1-30E64685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8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8622-4130-2541-F171-FF5AB2E3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4D8A2-53D3-E98D-935D-8DE3C933E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47B92-9A90-1932-1250-A17BEDD75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8957-D8DB-0622-E350-45876B24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32B0B-7A5F-4B8D-A356-2B5B8BC7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29677-808C-20EA-DE40-D8274F03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FFD-9606-A202-3EFD-56992CE0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E610D-6EE6-650D-DF0E-584A8DBB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24D1C-2069-6489-5B42-A40322BE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542AB-22CC-159D-ABD9-369AF4247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130B2-2B6A-E6C9-F85E-30DC52E05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180E9-1B2E-9576-D2F7-2AF9D4EF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ECCCF-18E0-EA5F-0C19-130CCED5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48770-AA1C-66B6-3C97-CCF3340B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4D92-0C11-32C6-F339-B0DC44C6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32391-40AF-093B-2110-B646C7C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A80CA-789D-743B-5FFD-1D008CC3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0DD9E-C700-24B0-B854-899B6811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6EF1D-9280-F03F-6131-D7758E1A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4BCAD-16E3-2B18-B84C-68B82DD4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76524-8707-747B-5C33-3F1C38B5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B8CC-E7EE-AB5B-0868-B3BCFD81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B854-93E3-A5A5-134B-B7CC088E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1D90E-D346-CC0C-7CD3-A67377B0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CBA91-BA02-A001-EC37-DA6EE018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0EC6F-E4F4-8303-4B29-CB9D430F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4E05D-D931-32F5-26E2-66098236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4D0B-E978-032A-2B2A-40CB596F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AB633-AF13-DE1F-6B74-5662F32C3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1020B-6AEC-CAE3-6345-776489FA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2D6D3-DE69-FD53-1C4B-B62C6452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CAAB-50F5-53C4-F76D-6CB4F30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B5015-ACAF-6F9A-6654-49646059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9BB52-9835-235D-0D40-E1CAA9D7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A2D3-C1D5-23C8-98DF-1E8F8709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AFEA-A5AB-1D8E-4C9C-944269EF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3EBE-B3EF-6345-919A-51605615B12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9423-66D7-6E96-860A-274F12E4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172A-FFEF-56F0-38E8-FAFDF805E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60A9-6A79-8D40-8BC2-DB13DC91E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3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SadLyqsh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5AC1-1980-586B-9C06-0A975270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Monday 23rd September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CB05-7441-FB6F-FCA8-65F8360C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LO: Retell the story of Jonah and the fish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SC: Listen to the story of Jonah and the fish.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Summarise the story of Jonah and the fish.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Explore why it is sometimes difficult to say ‘yes’.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E192F-3BCC-7879-0886-C7D8F149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15" y="4281382"/>
            <a:ext cx="2941058" cy="2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6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FF6-0853-E451-D9F9-0963487C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626A-70D5-1A78-81B5-C44CCF85F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omic Sans MS" panose="030F0902030302020204" pitchFamily="66" charset="0"/>
              </a:rPr>
              <a:t>’Why was it hard for Jonah to say yes to God?’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902030302020204" pitchFamily="66" charset="0"/>
              </a:rPr>
              <a:t>Key Words: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God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Jonah</a:t>
            </a:r>
          </a:p>
          <a:p>
            <a:r>
              <a:rPr lang="en-GB" sz="2400" dirty="0">
                <a:latin typeface="Comic Sans MS" panose="030F0902030302020204" pitchFamily="66" charset="0"/>
              </a:rPr>
              <a:t>Difficult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0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7D7A-1749-81AB-AEE5-37A6E16F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902030302020204" pitchFamily="66" charset="0"/>
              </a:rPr>
              <a:t>Recall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2686-37A5-9B10-FEBD-D7F94DD52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Thinking back to the story of Abraham and Isaac: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difficult decision did Abraham make?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How was Isaac feeling after he found out about his father’s plan?</a:t>
            </a:r>
          </a:p>
        </p:txBody>
      </p:sp>
      <p:pic>
        <p:nvPicPr>
          <p:cNvPr id="5" name="Picture 4" descr="Cartoon of a person with a beard&#10;&#10;Description automatically generated">
            <a:extLst>
              <a:ext uri="{FF2B5EF4-FFF2-40B4-BE49-F238E27FC236}">
                <a16:creationId xmlns:a16="http://schemas.microsoft.com/office/drawing/2014/main" id="{E69D8E12-A374-E824-68A0-EF190060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19" y="4517307"/>
            <a:ext cx="4118673" cy="1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513F-31AD-F9FC-5C91-02B4C432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Jonah and the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285C4-E01A-5055-0F1C-579CF998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81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Let’s listen to the story of Jonah and the Fish. 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  <a:hlinkClick r:id="rId2"/>
              </a:rPr>
              <a:t>https://www.youtube.com/watch?v=WOSadLyqshg</a:t>
            </a:r>
            <a:r>
              <a:rPr lang="en-GB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19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0321-59B9-2339-36D8-33AB4756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Jonah and the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B4D4-0250-1F0D-15E2-F32C3279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Why do you think Jonah was chosen by God?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Did Jonah do what God asked him?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What happened when Jonah did not listen to God?</a:t>
            </a:r>
          </a:p>
        </p:txBody>
      </p:sp>
    </p:spTree>
    <p:extLst>
      <p:ext uri="{BB962C8B-B14F-4D97-AF65-F5344CB8AC3E}">
        <p14:creationId xmlns:p14="http://schemas.microsoft.com/office/powerpoint/2010/main" val="21080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0321-59B9-2339-36D8-33AB4756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Difficult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B4D4-0250-1F0D-15E2-F32C3279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Sometimes it is hard to say yes to something because:</a:t>
            </a:r>
          </a:p>
          <a:p>
            <a:r>
              <a:rPr lang="en-GB" dirty="0">
                <a:latin typeface="Comic Sans MS" panose="030F0902030302020204" pitchFamily="66" charset="0"/>
              </a:rPr>
              <a:t>You feel nervous</a:t>
            </a:r>
          </a:p>
          <a:p>
            <a:r>
              <a:rPr lang="en-GB" dirty="0">
                <a:latin typeface="Comic Sans MS" panose="030F0902030302020204" pitchFamily="66" charset="0"/>
              </a:rPr>
              <a:t>You don’t want to </a:t>
            </a:r>
          </a:p>
          <a:p>
            <a:r>
              <a:rPr lang="en-GB" dirty="0">
                <a:latin typeface="Comic Sans MS" panose="030F0902030302020204" pitchFamily="66" charset="0"/>
              </a:rPr>
              <a:t>You don’t feel confident enough to say yes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8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EE82-3B58-FEE2-1BE8-ABB4FF99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Main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354D-F80F-E9B6-E374-3AAFA6BA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6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Retell the story of Jonah and the fish using puppets.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You will work in groups and be Jonah, the fish, God, wind, waves and the people. </a:t>
            </a: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  <p:pic>
        <p:nvPicPr>
          <p:cNvPr id="6" name="Picture 5" descr="Jonah and the Whale for Kids">
            <a:extLst>
              <a:ext uri="{FF2B5EF4-FFF2-40B4-BE49-F238E27FC236}">
                <a16:creationId xmlns:a16="http://schemas.microsoft.com/office/drawing/2014/main" id="{EB0014A3-5A97-C343-2957-8369496C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5" y="3755950"/>
            <a:ext cx="1722571" cy="275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roup People Stock Illustrations – 716 ...">
            <a:extLst>
              <a:ext uri="{FF2B5EF4-FFF2-40B4-BE49-F238E27FC236}">
                <a16:creationId xmlns:a16="http://schemas.microsoft.com/office/drawing/2014/main" id="{7E18E3AB-970D-0CD7-3167-25D38993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23" y="4499983"/>
            <a:ext cx="2011613" cy="201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artoon Wind Blowing Stock ...">
            <a:extLst>
              <a:ext uri="{FF2B5EF4-FFF2-40B4-BE49-F238E27FC236}">
                <a16:creationId xmlns:a16="http://schemas.microsoft.com/office/drawing/2014/main" id="{E442F8B5-0346-21FB-A0BC-5914EB6D5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06" y="4831667"/>
            <a:ext cx="2585811" cy="167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od Vector Cartoon Clipart Illustration ...">
            <a:extLst>
              <a:ext uri="{FF2B5EF4-FFF2-40B4-BE49-F238E27FC236}">
                <a16:creationId xmlns:a16="http://schemas.microsoft.com/office/drawing/2014/main" id="{720442A7-A5D0-75CA-0AD1-2EC3F6E7A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42" y="3547110"/>
            <a:ext cx="2207296" cy="294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ig fish cartoon isolated playful ...">
            <a:extLst>
              <a:ext uri="{FF2B5EF4-FFF2-40B4-BE49-F238E27FC236}">
                <a16:creationId xmlns:a16="http://schemas.microsoft.com/office/drawing/2014/main" id="{12F2EAFF-F82E-CA00-CF30-68FDEB896F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8"/>
          <a:stretch/>
        </p:blipFill>
        <p:spPr bwMode="auto">
          <a:xfrm>
            <a:off x="9089246" y="3021149"/>
            <a:ext cx="2641984" cy="1810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Simple Wave Clipart Images | Free ...">
            <a:extLst>
              <a:ext uri="{FF2B5EF4-FFF2-40B4-BE49-F238E27FC236}">
                <a16:creationId xmlns:a16="http://schemas.microsoft.com/office/drawing/2014/main" id="{79A1ADE1-B1B3-BBCD-1272-6E3877B794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8" b="22929"/>
          <a:stretch/>
        </p:blipFill>
        <p:spPr bwMode="auto">
          <a:xfrm>
            <a:off x="9188671" y="5006379"/>
            <a:ext cx="2443134" cy="1486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91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EE82-3B58-FEE2-1BE8-ABB4FF99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Main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354D-F80F-E9B6-E374-3AAFA6BA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/>
              </a:rPr>
              <a:t>Think about how Jonah was feeling when he was swallowed by the big fish. </a:t>
            </a:r>
            <a:endParaRPr lang="en-US" dirty="0"/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Year 1: What was Jonah thinking?</a:t>
            </a: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Year 2: What was Jonah thinking and what did he say? </a:t>
            </a: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FF6-0853-E451-D9F9-0963487C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902030302020204" pitchFamily="66" charset="0"/>
              </a:rPr>
              <a:t>The 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626A-70D5-1A78-81B5-C44CCF85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Comic Sans MS" panose="030F0902030302020204" pitchFamily="66" charset="0"/>
              </a:rPr>
              <a:t>’Why was it hard for Jonah to say yes to God?’</a:t>
            </a: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902030302020204" pitchFamily="66" charset="0"/>
            </a:endParaRPr>
          </a:p>
          <a:p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CA474-36C4-4627-A492-0437FAD5BDBB}">
  <ds:schemaRefs>
    <ds:schemaRef ds:uri="http://schemas.microsoft.com/office/2006/metadata/properties"/>
    <ds:schemaRef ds:uri="http://schemas.microsoft.com/office/infopath/2007/PartnerControls"/>
    <ds:schemaRef ds:uri="3c895300-2cf3-4ddb-98e1-00381e8f1ef1"/>
    <ds:schemaRef ds:uri="ab976e31-d3d6-4222-8566-9debf25a7146"/>
  </ds:schemaRefs>
</ds:datastoreItem>
</file>

<file path=customXml/itemProps2.xml><?xml version="1.0" encoding="utf-8"?>
<ds:datastoreItem xmlns:ds="http://schemas.openxmlformats.org/officeDocument/2006/customXml" ds:itemID="{37D96848-8EEB-4C7F-83CF-009DBF61B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18C52-CDA0-4AF1-B6F0-6FF190BF5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76e31-d3d6-4222-8566-9debf25a7146"/>
    <ds:schemaRef ds:uri="3c895300-2cf3-4ddb-98e1-00381e8f1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Monday 23rd September 2024</vt:lpstr>
      <vt:lpstr>The Big Question</vt:lpstr>
      <vt:lpstr>Recall</vt:lpstr>
      <vt:lpstr>Jonah and the Fish</vt:lpstr>
      <vt:lpstr>Jonah and the Fish</vt:lpstr>
      <vt:lpstr>Difficult Decisions</vt:lpstr>
      <vt:lpstr>Main Activity</vt:lpstr>
      <vt:lpstr>Main Activity</vt:lpstr>
      <vt:lpstr>The Big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September 2024</dc:title>
  <dc:creator>Callum McEvilly</dc:creator>
  <cp:lastModifiedBy>Callum McEvilly</cp:lastModifiedBy>
  <cp:revision>16</cp:revision>
  <dcterms:created xsi:type="dcterms:W3CDTF">2024-09-17T18:54:24Z</dcterms:created>
  <dcterms:modified xsi:type="dcterms:W3CDTF">2024-09-19T15:53:13Z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  <property fmtid="{D5CDD505-2E9C-101B-9397-08002B2CF9AE}" pid="3" name="MediaServiceImageTags">
    <vt:lpwstr/>
  </property>
</Properties>
</file>