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58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A7DFF-C1FF-485E-329C-CD6AD5EFB110}" v="3" dt="2024-09-08T15:01:05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5631"/>
  </p:normalViewPr>
  <p:slideViewPr>
    <p:cSldViewPr snapToGrid="0">
      <p:cViewPr varScale="1">
        <p:scale>
          <a:sx n="111" d="100"/>
          <a:sy n="111" d="100"/>
        </p:scale>
        <p:origin x="1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3FC8-2656-9C26-01CB-0A2D72CE3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DEA9D-0D6E-778C-8B53-72B5F04F7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1FA62-3FD4-1B54-9665-C5EFAF01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4C2A0-6E51-C038-6574-85B24CD5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03325-BE98-2630-CF9B-306A317C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9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61C8-654A-F131-D243-82D84466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85F61-C40D-4204-64B7-6F41B6BC8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0EC8D-FE8B-414C-7115-58B3F966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6A91C-AC15-2F50-BB4F-3AE8D789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EEE78-3506-F074-187E-1E4F6CBD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03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97C23-65EE-29BE-FC9F-7EB493717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2DE29-98F8-7D18-9802-30BA8BED6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893C5-104C-7352-1F51-9DE9EF9A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051C1-929C-8B16-A626-443F7576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D090E-E214-F964-7811-3455D5DCA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21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7D65-B47F-29AC-100F-F37F3850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FAE5-FE21-3422-FD07-A527AF7BA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2B7EA-0C57-3A3C-9EC5-A040B176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7517-CA52-98F9-85BD-E6BF69CF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EFE7A-825C-6EC2-BD2D-E5C450B8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05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518C-3580-2CA3-B599-A671E04B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914B9-84A4-03A1-EF9F-02761F33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5B56-CDDF-12F6-123B-9E188793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12C3E-5555-0B74-90AB-7105E9E0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649EF-DADC-4C8A-48D1-B617B7D2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6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9F31-E5C9-E684-A222-862C01D5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1AED3-316A-22C9-2441-29B269018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6C544-0614-DB99-CE8C-7DD837CD9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BA939-978F-2777-D8F5-3B929931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AFE36-E266-919B-E485-E716E088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9C19B-66B5-790E-C9C0-C81BE07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1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1BC07-0CDD-F8DF-8CBF-D8B21D45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AF77F-11DF-F70C-963C-75FB27FF0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3DCC2-7CCF-2EBD-AD05-5121E6084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F85EBC-7F71-043D-BF3C-1FFCBD353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55C885-863C-AFD7-3EF1-66E028344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51CF2-2EAC-C46A-2B05-A900F0CF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570A8-B3AF-1946-2097-0952D79E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2EC0B-0241-297C-66E3-1772B09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8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949C-7C98-165F-11FF-3D0C31C03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3C5B43-0BB1-84A7-D561-60FBEAA3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8C70A-0BFE-FF1C-58E0-8281D9BF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622EF-9526-11BE-B4D0-4DB8EB32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06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CA961-068B-117D-3CDD-3F18699E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E2615-AE62-D4AE-5FA1-9892C747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C874E-1666-21B5-77E1-1509C8F3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75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EA0E-1936-AC31-6910-436C512C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28A13-FBE3-E9DC-418B-3DA941F88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C3B4A-A76B-1FB2-1DAF-56E655BF8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1623B-788D-CD27-AA20-34FDCE4E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4577A-38EA-A25E-41CB-F824859C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32006-AFBF-DA38-EBAA-156F876D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6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EF47-9F74-AFDB-265C-1AAC1109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29A7CA-F171-F767-9068-99674A998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145C6-E965-29BD-2EB9-EE7CAD557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24163-F795-6B6D-0861-26FE01F6C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2B584-3AA5-1372-3403-FFFAC4D2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DBB9F-197F-7B8D-772B-27595D1D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78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B907E6-4E80-7786-863E-6A0E0901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39EB7-E9CC-79BA-016F-D9E3E9C0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B1BBD-A4C3-02AA-CDB2-1D0550D83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4AFD7-7B12-664F-A752-6C488E441538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371E4-5926-6A03-4749-C7A6A3C33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D6C90-1420-E256-0974-18DE8933D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C44CF-45C0-FB46-8EE7-DC67CDA39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01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AsfOcGjg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YpftlQO5HQ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6988-EB11-2AAE-A255-98BA6319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Tuesday 10</a:t>
            </a:r>
            <a:r>
              <a:rPr lang="en-GB" baseline="30000" dirty="0">
                <a:latin typeface="Comic Sans MS" panose="030F0902030302020204" pitchFamily="66" charset="0"/>
              </a:rPr>
              <a:t>th</a:t>
            </a:r>
            <a:r>
              <a:rPr lang="en-GB" dirty="0">
                <a:latin typeface="Comic Sans MS" panose="030F0902030302020204" pitchFamily="66" charset="0"/>
              </a:rPr>
              <a:t>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F608-FEE1-80D1-365F-E0CD44C1B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LO: Recall the story of Noah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 algn="ctr">
              <a:buNone/>
            </a:pPr>
            <a:r>
              <a:rPr lang="en-GB" dirty="0">
                <a:latin typeface="Comic Sans MS" panose="030F0902030302020204" pitchFamily="66" charset="0"/>
              </a:rPr>
              <a:t>What is the Old Testament?</a:t>
            </a:r>
          </a:p>
          <a:p>
            <a:pPr marL="0" indent="0" algn="ctr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Key Words: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Gospel: God’s Word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2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F69E-E2C9-AC73-3343-EBFF34D6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Introduction to Noah’s 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93889-D6A7-F874-31D3-529FA338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Predict: 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What do you think Noah’s Ark means?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Who do you think Noah is?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What is an Ark?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Let’s watch this together: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https://www.youtube.com/watch?v=QAsfOcGjgoM</a:t>
            </a:r>
            <a:endParaRPr lang="en-GB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9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F69E-E2C9-AC73-3343-EBFF34D6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Introduction to Noah’s 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93889-D6A7-F874-31D3-529FA338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What did we think of this story?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Why did God send a flood?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Who was saved?</a:t>
            </a:r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9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4BEE-4374-EDBC-4C4D-C106B8EB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Role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0DD18-46AA-2042-4FF4-6B9644B1C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In groups, you will now role-play as: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Noah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God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The People 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and animals.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You will retell the story of Noah’s Ark.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609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5F46E-A136-ABAD-1F4F-DE4F348A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Song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1DE2D-4A61-7A22-CC1C-D2A4D9C04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Let’s sing this song</a:t>
            </a:r>
          </a:p>
          <a:p>
            <a:pPr marL="0" indent="0">
              <a:buNone/>
            </a:pP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https://www.youtube.com/watch?v=iYpftlQO5HQ</a:t>
            </a:r>
            <a:r>
              <a:rPr lang="en-GB" dirty="0">
                <a:effectLst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Comic Sans MS" panose="030F0902030302020204" pitchFamily="66" charset="0"/>
              </a:rPr>
              <a:t>Add some actions that represent the animals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13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07EA-BFC5-9DF3-36DE-FF04A2CD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omic Sans MS" panose="030F0902030302020204" pitchFamily="66" charset="0"/>
              </a:rPr>
              <a:t>Wrap-Up</a:t>
            </a: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67CC0-4E0A-A080-286E-B778889F9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>
                <a:latin typeface="Comic Sans MS" panose="030F0902030302020204" pitchFamily="66" charset="0"/>
              </a:rPr>
              <a:t>Can we put these images in order for the story of Noah’s Ark?</a:t>
            </a:r>
          </a:p>
          <a:p>
            <a:pPr marL="0" indent="0">
              <a:buNone/>
            </a:pPr>
            <a:endParaRPr lang="en-GB" dirty="0">
              <a:latin typeface="Comic Sans MS" panose="030F0902030302020204" pitchFamily="66" charset="0"/>
            </a:endParaRPr>
          </a:p>
        </p:txBody>
      </p:sp>
      <p:pic>
        <p:nvPicPr>
          <p:cNvPr id="5" name="Picture 4" descr="A cartoon of a landscape with trees and mountains&#10;&#10;Description automatically generated">
            <a:extLst>
              <a:ext uri="{FF2B5EF4-FFF2-40B4-BE49-F238E27FC236}">
                <a16:creationId xmlns:a16="http://schemas.microsoft.com/office/drawing/2014/main" id="{5E03826C-0A58-CF1F-8846-BEB29E6D6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32" y="2824068"/>
            <a:ext cx="2029766" cy="1136967"/>
          </a:xfrm>
          <a:prstGeom prst="rect">
            <a:avLst/>
          </a:prstGeom>
        </p:spPr>
      </p:pic>
      <p:pic>
        <p:nvPicPr>
          <p:cNvPr id="7" name="Picture 6" descr="A cartoon of a person in a forest&#10;&#10;Description automatically generated">
            <a:extLst>
              <a:ext uri="{FF2B5EF4-FFF2-40B4-BE49-F238E27FC236}">
                <a16:creationId xmlns:a16="http://schemas.microsoft.com/office/drawing/2014/main" id="{2993B936-1B63-2360-33BC-A0FEEA2E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8" y="2824068"/>
            <a:ext cx="2665182" cy="1628559"/>
          </a:xfrm>
          <a:prstGeom prst="rect">
            <a:avLst/>
          </a:prstGeom>
        </p:spPr>
      </p:pic>
      <p:pic>
        <p:nvPicPr>
          <p:cNvPr id="9" name="Picture 8" descr="A cartoon of a boat&#10;&#10;Description automatically generated">
            <a:extLst>
              <a:ext uri="{FF2B5EF4-FFF2-40B4-BE49-F238E27FC236}">
                <a16:creationId xmlns:a16="http://schemas.microsoft.com/office/drawing/2014/main" id="{745D0747-7682-4488-BC8C-8F284C3A2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894" y="2283690"/>
            <a:ext cx="2611168" cy="1275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50547D-28B8-6151-D283-0719847A4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297" y="2867552"/>
            <a:ext cx="2414669" cy="1275480"/>
          </a:xfrm>
          <a:prstGeom prst="rect">
            <a:avLst/>
          </a:prstGeom>
        </p:spPr>
      </p:pic>
      <p:pic>
        <p:nvPicPr>
          <p:cNvPr id="13" name="Picture 12" descr="Cartoon of a group of people&#10;&#10;Description automatically generated">
            <a:extLst>
              <a:ext uri="{FF2B5EF4-FFF2-40B4-BE49-F238E27FC236}">
                <a16:creationId xmlns:a16="http://schemas.microsoft.com/office/drawing/2014/main" id="{C75E60EA-242E-B11E-4B38-D880FE972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946354"/>
            <a:ext cx="2164659" cy="1546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1A6E1A-4C41-ABD8-E970-D0AEE5DAD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925" y="3694107"/>
            <a:ext cx="2380137" cy="1187345"/>
          </a:xfrm>
          <a:prstGeom prst="rect">
            <a:avLst/>
          </a:prstGeom>
        </p:spPr>
      </p:pic>
      <p:pic>
        <p:nvPicPr>
          <p:cNvPr id="19" name="Picture 18" descr="Water with rain falling on it&#10;&#10;Description automatically generated">
            <a:extLst>
              <a:ext uri="{FF2B5EF4-FFF2-40B4-BE49-F238E27FC236}">
                <a16:creationId xmlns:a16="http://schemas.microsoft.com/office/drawing/2014/main" id="{2E534ABE-E933-4AB5-398A-C670271EA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839" y="5021840"/>
            <a:ext cx="1891883" cy="1275480"/>
          </a:xfrm>
          <a:prstGeom prst="rect">
            <a:avLst/>
          </a:prstGeom>
        </p:spPr>
      </p:pic>
      <p:pic>
        <p:nvPicPr>
          <p:cNvPr id="23" name="Picture 22" descr="A boat in the water&#10;&#10;Description automatically generated">
            <a:extLst>
              <a:ext uri="{FF2B5EF4-FFF2-40B4-BE49-F238E27FC236}">
                <a16:creationId xmlns:a16="http://schemas.microsoft.com/office/drawing/2014/main" id="{5FFA0E75-6AE8-2E2F-CEDD-95284325BD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6966" y="4995142"/>
            <a:ext cx="2162843" cy="1242000"/>
          </a:xfrm>
          <a:prstGeom prst="rect">
            <a:avLst/>
          </a:prstGeom>
        </p:spPr>
      </p:pic>
      <p:pic>
        <p:nvPicPr>
          <p:cNvPr id="25" name="Picture 24" descr="A cartoon of a person looking at the sun&#10;&#10;Description automatically generated">
            <a:extLst>
              <a:ext uri="{FF2B5EF4-FFF2-40B4-BE49-F238E27FC236}">
                <a16:creationId xmlns:a16="http://schemas.microsoft.com/office/drawing/2014/main" id="{E392CAA8-3BEB-4EE2-65B6-3D831EC2E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3560" y="5292714"/>
            <a:ext cx="2289381" cy="119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04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8" ma:contentTypeDescription="Create a new document." ma:contentTypeScope="" ma:versionID="f690232ced66c7425daea09fbafd805f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bbde35522deb102a951f815fe751225a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24DCD5-10AE-47B0-9191-A3CD1CAD6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976e31-d3d6-4222-8566-9debf25a7146"/>
    <ds:schemaRef ds:uri="3c895300-2cf3-4ddb-98e1-00381e8f1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A9225F-7985-4FEB-9234-9606298790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32BC25-B35F-4AA5-BE66-6E2171CDACAC}">
  <ds:schemaRefs>
    <ds:schemaRef ds:uri="http://schemas.microsoft.com/office/2006/metadata/properties"/>
    <ds:schemaRef ds:uri="http://schemas.microsoft.com/office/infopath/2007/PartnerControls"/>
    <ds:schemaRef ds:uri="3c895300-2cf3-4ddb-98e1-00381e8f1ef1"/>
    <ds:schemaRef ds:uri="ab976e31-d3d6-4222-8566-9debf25a714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158</Words>
  <Application>Microsoft Macintosh PowerPoint</Application>
  <PresentationFormat>Widescreen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Tuesday 10th September 2024</vt:lpstr>
      <vt:lpstr>Introduction to Noah’s Ark</vt:lpstr>
      <vt:lpstr>Introduction to Noah’s Ark</vt:lpstr>
      <vt:lpstr>Role Play</vt:lpstr>
      <vt:lpstr>Song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2024</dc:title>
  <dc:creator>Callum McEvilly</dc:creator>
  <cp:lastModifiedBy>Anna Vella</cp:lastModifiedBy>
  <cp:revision>6</cp:revision>
  <dcterms:created xsi:type="dcterms:W3CDTF">2024-09-05T19:42:34Z</dcterms:created>
  <dcterms:modified xsi:type="dcterms:W3CDTF">2024-09-08T19:44:53Z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  <property fmtid="{D5CDD505-2E9C-101B-9397-08002B2CF9AE}" pid="3" name="MediaServiceImageTags">
    <vt:lpwstr/>
  </property>
</Properties>
</file>