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78" r:id="rId4"/>
    <p:sldId id="284" r:id="rId5"/>
    <p:sldId id="285" r:id="rId6"/>
    <p:sldId id="287" r:id="rId7"/>
    <p:sldId id="289" r:id="rId8"/>
    <p:sldId id="288" r:id="rId9"/>
    <p:sldId id="269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/>
    <p:restoredTop sz="94674"/>
  </p:normalViewPr>
  <p:slideViewPr>
    <p:cSldViewPr snapToGrid="0" snapToObjects="1">
      <p:cViewPr varScale="1">
        <p:scale>
          <a:sx n="94" d="100"/>
          <a:sy n="94" d="100"/>
        </p:scale>
        <p:origin x="11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7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FC72-73A9-8A48-A994-5A5FCDC427F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FC72-73A9-8A48-A994-5A5FCDC427F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8636F-12F2-D743-9BCA-98B2BDFE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7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8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jp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4.wdp"/><Relationship Id="rId10" Type="http://schemas.microsoft.com/office/2007/relationships/hdphoto" Target="../media/hdphoto5.wdp"/><Relationship Id="rId4" Type="http://schemas.openxmlformats.org/officeDocument/2006/relationships/image" Target="../media/image26.jpe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10.wdp"/><Relationship Id="rId18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microsoft.com/office/2007/relationships/hdphoto" Target="../media/hdphoto7.wdp"/><Relationship Id="rId12" Type="http://schemas.openxmlformats.org/officeDocument/2006/relationships/image" Target="../media/image35.png"/><Relationship Id="rId17" Type="http://schemas.microsoft.com/office/2007/relationships/hdphoto" Target="../media/hdphoto12.wdp"/><Relationship Id="rId2" Type="http://schemas.openxmlformats.org/officeDocument/2006/relationships/image" Target="../media/image2.jp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microsoft.com/office/2007/relationships/hdphoto" Target="../media/hdphoto9.wdp"/><Relationship Id="rId5" Type="http://schemas.openxmlformats.org/officeDocument/2006/relationships/image" Target="../media/image31.png"/><Relationship Id="rId15" Type="http://schemas.microsoft.com/office/2007/relationships/hdphoto" Target="../media/hdphoto11.wdp"/><Relationship Id="rId10" Type="http://schemas.openxmlformats.org/officeDocument/2006/relationships/image" Target="../media/image34.png"/><Relationship Id="rId19" Type="http://schemas.microsoft.com/office/2007/relationships/hdphoto" Target="../media/hdphoto13.wdp"/><Relationship Id="rId4" Type="http://schemas.microsoft.com/office/2007/relationships/hdphoto" Target="../media/hdphoto6.wdp"/><Relationship Id="rId9" Type="http://schemas.microsoft.com/office/2007/relationships/hdphoto" Target="../media/hdphoto8.wdp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dingPage_MT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ldingPage_MT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3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http://qnap.marklowice.pl/marusze.pl/images/kaplica/teresa1.jpg">
            <a:extLst>
              <a:ext uri="{FF2B5EF4-FFF2-40B4-BE49-F238E27FC236}">
                <a16:creationId xmlns:a16="http://schemas.microsoft.com/office/drawing/2014/main" id="{4C83AB81-0FA8-48A7-B7F0-49A389698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8098">
            <a:off x="971939" y="1331087"/>
            <a:ext cx="2981079" cy="387388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152400" dist="127000" algn="tl" rotWithShape="0">
              <a:srgbClr val="5F3F1F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A vintage photo of 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06787D73-7674-4A45-B325-82EB08587A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40" b="7462"/>
          <a:stretch/>
        </p:blipFill>
        <p:spPr>
          <a:xfrm rot="178074">
            <a:off x="4528972" y="1404951"/>
            <a:ext cx="3222888" cy="372616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6BEA935B-26AC-4819-A2F1-09E12E4C2602" descr="DEC9FE3A-8D27-4FE9-9F65-CE7B99C1D5ED@lan">
            <a:extLst>
              <a:ext uri="{FF2B5EF4-FFF2-40B4-BE49-F238E27FC236}">
                <a16:creationId xmlns:a16="http://schemas.microsoft.com/office/drawing/2014/main" id="{AC4F31F8-9DBB-4C44-8133-2AF786FDE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75" b="97458" l="7317" r="89199">
                        <a14:foregroundMark x1="35889" y1="8475" x2="41115" y2="15678"/>
                        <a14:foregroundMark x1="29617" y1="31356" x2="39373" y2="32627"/>
                        <a14:foregroundMark x1="13240" y1="56144" x2="12195" y2="88136"/>
                        <a14:foregroundMark x1="12195" y1="88136" x2="13937" y2="72669"/>
                        <a14:foregroundMark x1="13937" y1="72669" x2="19861" y2="66102"/>
                        <a14:foregroundMark x1="28571" y1="38983" x2="52613" y2="44280"/>
                        <a14:foregroundMark x1="52613" y1="44280" x2="27178" y2="45339"/>
                        <a14:foregroundMark x1="27178" y1="38347" x2="54355" y2="40042"/>
                        <a14:foregroundMark x1="54355" y1="40042" x2="29965" y2="43220"/>
                        <a14:foregroundMark x1="5226" y1="73941" x2="8362" y2="89407"/>
                        <a14:foregroundMark x1="8362" y1="89407" x2="58885" y2="92797"/>
                        <a14:foregroundMark x1="58885" y1="92797" x2="32753" y2="94703"/>
                        <a14:foregroundMark x1="32753" y1="94703" x2="47735" y2="94068"/>
                        <a14:foregroundMark x1="42857" y1="84958" x2="45645" y2="83051"/>
                        <a14:foregroundMark x1="9059" y1="86864" x2="27526" y2="97669"/>
                        <a14:foregroundMark x1="27526" y1="97669" x2="57840" y2="95339"/>
                        <a14:foregroundMark x1="57840" y1="95339" x2="74913" y2="97669"/>
                        <a14:foregroundMark x1="8014" y1="67161" x2="7317" y2="92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588" y="2673088"/>
            <a:ext cx="1912330" cy="314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B85B57B-6798-4560-AD2B-051CA4CDAED6}"/>
              </a:ext>
            </a:extLst>
          </p:cNvPr>
          <p:cNvGrpSpPr/>
          <p:nvPr/>
        </p:nvGrpSpPr>
        <p:grpSpPr>
          <a:xfrm>
            <a:off x="791266" y="875473"/>
            <a:ext cx="7625919" cy="5127778"/>
            <a:chOff x="791266" y="875473"/>
            <a:chExt cx="7625919" cy="512777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B2D624F-7A1B-44DA-A619-4743017D43E3}"/>
                </a:ext>
              </a:extLst>
            </p:cNvPr>
            <p:cNvSpPr/>
            <p:nvPr/>
          </p:nvSpPr>
          <p:spPr>
            <a:xfrm>
              <a:off x="791266" y="875473"/>
              <a:ext cx="7625919" cy="5025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 descr="\\MISSIO-DC\Profiles$\claire.colleran\Pictures\Statue of therese.jpg">
              <a:extLst>
                <a:ext uri="{FF2B5EF4-FFF2-40B4-BE49-F238E27FC236}">
                  <a16:creationId xmlns:a16="http://schemas.microsoft.com/office/drawing/2014/main" id="{1E5836D2-62BE-4391-B4BB-AF0C3ED613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71435">
              <a:off x="5229020" y="1405554"/>
              <a:ext cx="2140470" cy="41614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10" descr="A person standing in front of a flower&#10;&#10;Description automatically generated">
              <a:extLst>
                <a:ext uri="{FF2B5EF4-FFF2-40B4-BE49-F238E27FC236}">
                  <a16:creationId xmlns:a16="http://schemas.microsoft.com/office/drawing/2014/main" id="{C85EBFFC-BE6C-4DE1-ADEE-38A697E7E8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6779"/>
            <a:stretch/>
          </p:blipFill>
          <p:spPr>
            <a:xfrm rot="21403575">
              <a:off x="1144913" y="1355127"/>
              <a:ext cx="2946359" cy="41197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Picture 14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56EA24B3-97C4-4622-B664-D8A0A5172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17511" y="3329556"/>
              <a:ext cx="2098108" cy="26736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5213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1C7FF4-D045-4DDC-8071-C3BAC055A86E}"/>
              </a:ext>
            </a:extLst>
          </p:cNvPr>
          <p:cNvSpPr/>
          <p:nvPr/>
        </p:nvSpPr>
        <p:spPr>
          <a:xfrm>
            <a:off x="4832068" y="1139602"/>
            <a:ext cx="4027847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6EB6"/>
                </a:solidFill>
              </a:rPr>
              <a:t>FACT ONE</a:t>
            </a:r>
          </a:p>
          <a:p>
            <a:endParaRPr lang="en-GB" sz="1050" dirty="0"/>
          </a:p>
          <a:p>
            <a:r>
              <a:rPr lang="en-GB" sz="2400" dirty="0">
                <a:solidFill>
                  <a:srgbClr val="006EB6"/>
                </a:solidFill>
              </a:rPr>
              <a:t>Saint Thérèse was caring and generous.   </a:t>
            </a:r>
            <a:endParaRPr lang="en-GB" dirty="0">
              <a:solidFill>
                <a:srgbClr val="006EB6"/>
              </a:solidFill>
            </a:endParaRPr>
          </a:p>
        </p:txBody>
      </p:sp>
      <p:pic>
        <p:nvPicPr>
          <p:cNvPr id="9" name="Picture 5" descr="http://upload.wikimedia.org/wikipedia/commons/e/ef/Teresa13anni.JPG">
            <a:extLst>
              <a:ext uri="{FF2B5EF4-FFF2-40B4-BE49-F238E27FC236}">
                <a16:creationId xmlns:a16="http://schemas.microsoft.com/office/drawing/2014/main" id="{FB948060-642C-4594-8F88-E6A0C26F7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990" y="1089492"/>
            <a:ext cx="3294976" cy="437990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27C163C-572A-4E76-A916-E68472C90DAA}"/>
              </a:ext>
            </a:extLst>
          </p:cNvPr>
          <p:cNvGrpSpPr/>
          <p:nvPr/>
        </p:nvGrpSpPr>
        <p:grpSpPr>
          <a:xfrm>
            <a:off x="4957970" y="3055082"/>
            <a:ext cx="3804007" cy="2923420"/>
            <a:chOff x="4957970" y="3055082"/>
            <a:chExt cx="3804007" cy="29234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4D67C-62E3-4739-A72B-AFFBE9FEB34D}"/>
                </a:ext>
              </a:extLst>
            </p:cNvPr>
            <p:cNvSpPr txBox="1"/>
            <p:nvPr/>
          </p:nvSpPr>
          <p:spPr>
            <a:xfrm>
              <a:off x="7332955" y="3329555"/>
              <a:ext cx="14290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006EB6"/>
                  </a:solidFill>
                </a:rPr>
                <a:t>What can we share to help  care for others?  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327476-A188-49DE-86AC-532765643292}"/>
                </a:ext>
              </a:extLst>
            </p:cNvPr>
            <p:cNvGrpSpPr/>
            <p:nvPr/>
          </p:nvGrpSpPr>
          <p:grpSpPr>
            <a:xfrm>
              <a:off x="4957970" y="3055082"/>
              <a:ext cx="2171992" cy="2923420"/>
              <a:chOff x="4439173" y="2794978"/>
              <a:chExt cx="2171992" cy="2923420"/>
            </a:xfrm>
          </p:grpSpPr>
          <p:pic>
            <p:nvPicPr>
              <p:cNvPr id="18" name="Picture 17" descr="A picture containing drawing, bedroom, room&#10;&#10;Description automatically generated">
                <a:extLst>
                  <a:ext uri="{FF2B5EF4-FFF2-40B4-BE49-F238E27FC236}">
                    <a16:creationId xmlns:a16="http://schemas.microsoft.com/office/drawing/2014/main" id="{30651F26-2557-484B-B7CB-9185D3D6E6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39173" y="2794978"/>
                <a:ext cx="1422040" cy="2772472"/>
              </a:xfrm>
              <a:prstGeom prst="rect">
                <a:avLst/>
              </a:prstGeom>
            </p:spPr>
          </p:pic>
          <p:pic>
            <p:nvPicPr>
              <p:cNvPr id="19" name="Picture 18" descr="A close up of a womans face&#10;&#10;Description automatically generated">
                <a:extLst>
                  <a:ext uri="{FF2B5EF4-FFF2-40B4-BE49-F238E27FC236}">
                    <a16:creationId xmlns:a16="http://schemas.microsoft.com/office/drawing/2014/main" id="{D3C136DD-F1B4-45E7-B09F-116B216305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569" b="96828" l="2888" r="96578">
                            <a14:foregroundMark x1="22246" y1="9278" x2="37754" y2="37827"/>
                            <a14:foregroundMark x1="37754" y1="37827" x2="16578" y2="14671"/>
                            <a14:foregroundMark x1="16578" y1="14671" x2="37112" y2="27518"/>
                            <a14:foregroundMark x1="25455" y1="9278" x2="24171" y2="7851"/>
                            <a14:foregroundMark x1="20963" y1="6899" x2="13583" y2="34021"/>
                            <a14:foregroundMark x1="13583" y1="34021" x2="17005" y2="4917"/>
                            <a14:foregroundMark x1="17005" y1="4917" x2="9947" y2="6423"/>
                            <a14:foregroundMark x1="68128" y1="59159" x2="91016" y2="79699"/>
                            <a14:foregroundMark x1="91016" y1="79699" x2="14652" y2="91594"/>
                            <a14:foregroundMark x1="14652" y1="91594" x2="13155" y2="64235"/>
                            <a14:foregroundMark x1="13155" y1="64235" x2="30695" y2="88184"/>
                            <a14:foregroundMark x1="30695" y1="88184" x2="48770" y2="89770"/>
                            <a14:foregroundMark x1="12513" y1="45678" x2="12834" y2="73037"/>
                            <a14:foregroundMark x1="12834" y1="73037" x2="8342" y2="41872"/>
                            <a14:foregroundMark x1="8342" y1="41872" x2="11658" y2="67962"/>
                            <a14:foregroundMark x1="11658" y1="67962" x2="8663" y2="79699"/>
                            <a14:foregroundMark x1="7380" y1="75416" x2="2888" y2="79699"/>
                            <a14:foregroundMark x1="96578" y1="69627" x2="92727" y2="81126"/>
                            <a14:foregroundMark x1="40963" y1="96987" x2="33262" y2="94132"/>
                            <a14:foregroundMark x1="33904" y1="6423" x2="23529" y2="356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323903" y="3981998"/>
                <a:ext cx="1287262" cy="1736400"/>
              </a:xfrm>
              <a:prstGeom prst="rect">
                <a:avLst/>
              </a:prstGeom>
            </p:spPr>
          </p:pic>
        </p:grpSp>
      </p:grpSp>
      <p:pic>
        <p:nvPicPr>
          <p:cNvPr id="20" name="Picture 19" descr="A vintage photo of 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63402C49-DB5B-4042-9B2A-691665BD2CB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25" t="33258" r="42317" b="24804"/>
          <a:stretch/>
        </p:blipFill>
        <p:spPr>
          <a:xfrm rot="21331981">
            <a:off x="773262" y="3948840"/>
            <a:ext cx="1756684" cy="19642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picture containing person, holding, girl, young&#10;&#10;Description automatically generated">
            <a:extLst>
              <a:ext uri="{FF2B5EF4-FFF2-40B4-BE49-F238E27FC236}">
                <a16:creationId xmlns:a16="http://schemas.microsoft.com/office/drawing/2014/main" id="{54A7C1AF-D9AA-4AAC-8358-319DAB4C14C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8" r="8049"/>
          <a:stretch/>
        </p:blipFill>
        <p:spPr>
          <a:xfrm rot="15968818">
            <a:off x="387121" y="3651112"/>
            <a:ext cx="2573453" cy="19557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FB5E35E-9E2B-4034-9F7D-6039097A8C2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43" b="91490" l="9959" r="89950">
                        <a14:foregroundMark x1="40477" y1="90745" x2="38045" y2="91529"/>
                        <a14:foregroundMark x1="41212" y1="9843" x2="36668" y2="9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65139" y="2824971"/>
            <a:ext cx="3294976" cy="38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5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1C7FF4-D045-4DDC-8071-C3BAC055A86E}"/>
              </a:ext>
            </a:extLst>
          </p:cNvPr>
          <p:cNvSpPr/>
          <p:nvPr/>
        </p:nvSpPr>
        <p:spPr>
          <a:xfrm>
            <a:off x="4832068" y="1139602"/>
            <a:ext cx="4027847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6EB6"/>
                </a:solidFill>
              </a:rPr>
              <a:t>FACT TWO</a:t>
            </a:r>
          </a:p>
          <a:p>
            <a:endParaRPr lang="en-GB" sz="1050" dirty="0"/>
          </a:p>
          <a:p>
            <a:r>
              <a:rPr lang="en-GB" sz="2400" dirty="0">
                <a:solidFill>
                  <a:srgbClr val="006EB6"/>
                </a:solidFill>
              </a:rPr>
              <a:t>Saint Thérèse was hopeful and faithful.   </a:t>
            </a:r>
            <a:endParaRPr lang="en-GB" dirty="0">
              <a:solidFill>
                <a:srgbClr val="006EB6"/>
              </a:solidFill>
            </a:endParaRPr>
          </a:p>
        </p:txBody>
      </p:sp>
      <p:pic>
        <p:nvPicPr>
          <p:cNvPr id="16" name="Picture 5" descr="http://upload.wikimedia.org/wikipedia/commons/e/ef/Teresa13anni.JPG">
            <a:extLst>
              <a:ext uri="{FF2B5EF4-FFF2-40B4-BE49-F238E27FC236}">
                <a16:creationId xmlns:a16="http://schemas.microsoft.com/office/drawing/2014/main" id="{F817E86B-5772-43B5-8ECE-58C5EF156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2431" y="1128124"/>
            <a:ext cx="3294976" cy="437990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1E92846-5BEE-4230-952C-41D443A4B6DB}"/>
              </a:ext>
            </a:extLst>
          </p:cNvPr>
          <p:cNvGrpSpPr/>
          <p:nvPr/>
        </p:nvGrpSpPr>
        <p:grpSpPr>
          <a:xfrm>
            <a:off x="4822280" y="3023990"/>
            <a:ext cx="3908908" cy="2684272"/>
            <a:chOff x="4853069" y="3128018"/>
            <a:chExt cx="3908908" cy="268427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4D67C-62E3-4739-A72B-AFFBE9FEB34D}"/>
                </a:ext>
              </a:extLst>
            </p:cNvPr>
            <p:cNvSpPr txBox="1"/>
            <p:nvPr/>
          </p:nvSpPr>
          <p:spPr>
            <a:xfrm>
              <a:off x="6800295" y="3329555"/>
              <a:ext cx="196168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006EB6"/>
                  </a:solidFill>
                </a:rPr>
                <a:t>Who gives us hope when we are disappointed?                            </a:t>
              </a:r>
            </a:p>
          </p:txBody>
        </p:sp>
        <p:pic>
          <p:nvPicPr>
            <p:cNvPr id="18" name="Picture 17" descr="A close up of a womans face&#10;&#10;Description automatically generated">
              <a:extLst>
                <a:ext uri="{FF2B5EF4-FFF2-40B4-BE49-F238E27FC236}">
                  <a16:creationId xmlns:a16="http://schemas.microsoft.com/office/drawing/2014/main" id="{2E3D41F5-39C7-49E3-8234-68DCDAA86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53069" y="3128018"/>
              <a:ext cx="1857956" cy="2684272"/>
            </a:xfrm>
            <a:prstGeom prst="rect">
              <a:avLst/>
            </a:prstGeom>
          </p:spPr>
        </p:pic>
      </p:grpSp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E09EDE70-9670-4058-B26D-D2AAF2CD57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6164">
            <a:off x="781533" y="3743866"/>
            <a:ext cx="3153963" cy="210264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4D3EEE1-8110-427A-9B79-C1B8A1EBF2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40405">
            <a:off x="602375" y="3631488"/>
            <a:ext cx="3917512" cy="233680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079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1C7FF4-D045-4DDC-8071-C3BAC055A86E}"/>
              </a:ext>
            </a:extLst>
          </p:cNvPr>
          <p:cNvSpPr/>
          <p:nvPr/>
        </p:nvSpPr>
        <p:spPr>
          <a:xfrm>
            <a:off x="4832068" y="1139602"/>
            <a:ext cx="4027847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6EB6"/>
                </a:solidFill>
              </a:rPr>
              <a:t>FACT THREE</a:t>
            </a:r>
          </a:p>
          <a:p>
            <a:endParaRPr lang="en-GB" sz="1050" dirty="0"/>
          </a:p>
          <a:p>
            <a:r>
              <a:rPr lang="en-GB" sz="2400" dirty="0">
                <a:solidFill>
                  <a:srgbClr val="006EB6"/>
                </a:solidFill>
              </a:rPr>
              <a:t>Saint Thérèse was courageous and determined.   </a:t>
            </a:r>
            <a:endParaRPr lang="en-GB" dirty="0">
              <a:solidFill>
                <a:srgbClr val="006EB6"/>
              </a:solidFill>
            </a:endParaRPr>
          </a:p>
        </p:txBody>
      </p:sp>
      <p:pic>
        <p:nvPicPr>
          <p:cNvPr id="10" name="Picture 9" descr="http://www.sttheresatrumbull.org/usermedia/images/StTofL/lisieux-ew2.jpg">
            <a:extLst>
              <a:ext uri="{FF2B5EF4-FFF2-40B4-BE49-F238E27FC236}">
                <a16:creationId xmlns:a16="http://schemas.microsoft.com/office/drawing/2014/main" id="{4B6CCEC8-6CB3-4759-990D-81CF9E0C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4285" y="1237256"/>
            <a:ext cx="2910572" cy="45560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84BBA25-4D1D-4EDB-B746-C763D04B2C1B}"/>
              </a:ext>
            </a:extLst>
          </p:cNvPr>
          <p:cNvGrpSpPr/>
          <p:nvPr/>
        </p:nvGrpSpPr>
        <p:grpSpPr>
          <a:xfrm>
            <a:off x="5069726" y="2870623"/>
            <a:ext cx="3692251" cy="3473885"/>
            <a:chOff x="5069726" y="2870623"/>
            <a:chExt cx="3692251" cy="3473885"/>
          </a:xfrm>
        </p:grpSpPr>
        <p:pic>
          <p:nvPicPr>
            <p:cNvPr id="6" name="Picture 5" descr="A close up of a womans face&#10;&#10;Description automatically generated">
              <a:extLst>
                <a:ext uri="{FF2B5EF4-FFF2-40B4-BE49-F238E27FC236}">
                  <a16:creationId xmlns:a16="http://schemas.microsoft.com/office/drawing/2014/main" id="{21B4E188-951A-45C4-823A-BD9D8980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9726" y="2870623"/>
              <a:ext cx="1776265" cy="347388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4D67C-62E3-4739-A72B-AFFBE9FEB34D}"/>
                </a:ext>
              </a:extLst>
            </p:cNvPr>
            <p:cNvSpPr txBox="1"/>
            <p:nvPr/>
          </p:nvSpPr>
          <p:spPr>
            <a:xfrm>
              <a:off x="6702641" y="3329555"/>
              <a:ext cx="205933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006EB6"/>
                  </a:solidFill>
                </a:rPr>
                <a:t>How can being courageous and determined help us?                            </a:t>
              </a:r>
            </a:p>
          </p:txBody>
        </p:sp>
      </p:grpSp>
      <p:pic>
        <p:nvPicPr>
          <p:cNvPr id="4" name="Picture 3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0C2BEE64-E9AF-4585-8247-50E64BE9A8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774"/>
          <a:stretch/>
        </p:blipFill>
        <p:spPr>
          <a:xfrm rot="21287828">
            <a:off x="485306" y="3392291"/>
            <a:ext cx="1805582" cy="255738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A4F3CDE-7607-4CF3-A2A8-71F09ABAF312}"/>
              </a:ext>
            </a:extLst>
          </p:cNvPr>
          <p:cNvGrpSpPr/>
          <p:nvPr/>
        </p:nvGrpSpPr>
        <p:grpSpPr>
          <a:xfrm>
            <a:off x="2314457" y="2730376"/>
            <a:ext cx="2855440" cy="3808829"/>
            <a:chOff x="2314457" y="2730376"/>
            <a:chExt cx="2855440" cy="3808829"/>
          </a:xfrm>
        </p:grpSpPr>
        <p:pic>
          <p:nvPicPr>
            <p:cNvPr id="3074" name="Picture 2" descr="Hallowedground | Traditional Catholic Visualism | St therese of ...">
              <a:extLst>
                <a:ext uri="{FF2B5EF4-FFF2-40B4-BE49-F238E27FC236}">
                  <a16:creationId xmlns:a16="http://schemas.microsoft.com/office/drawing/2014/main" id="{49DC65E3-2ED5-4048-9BD3-1B9FB74BFA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1475">
              <a:off x="2314457" y="4089363"/>
              <a:ext cx="1734011" cy="24498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Picture 11" descr="A person talking on a cell phone&#10;&#10;Description automatically generated">
              <a:extLst>
                <a:ext uri="{FF2B5EF4-FFF2-40B4-BE49-F238E27FC236}">
                  <a16:creationId xmlns:a16="http://schemas.microsoft.com/office/drawing/2014/main" id="{A0D314A3-FC23-4262-96B3-731E1DCD9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43968">
              <a:off x="3195177" y="2730376"/>
              <a:ext cx="1974720" cy="15698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86923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1C7FF4-D045-4DDC-8071-C3BAC055A86E}"/>
              </a:ext>
            </a:extLst>
          </p:cNvPr>
          <p:cNvSpPr/>
          <p:nvPr/>
        </p:nvSpPr>
        <p:spPr>
          <a:xfrm>
            <a:off x="4832068" y="1139602"/>
            <a:ext cx="3929909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6EB6"/>
                </a:solidFill>
              </a:rPr>
              <a:t>FACT FOUR</a:t>
            </a:r>
          </a:p>
          <a:p>
            <a:endParaRPr lang="en-GB" sz="1050" dirty="0"/>
          </a:p>
          <a:p>
            <a:r>
              <a:rPr lang="en-GB" sz="2400" dirty="0">
                <a:solidFill>
                  <a:srgbClr val="006EB6"/>
                </a:solidFill>
              </a:rPr>
              <a:t>Saint Thérèse was humble and grateful.   </a:t>
            </a:r>
            <a:endParaRPr lang="en-GB" dirty="0">
              <a:solidFill>
                <a:srgbClr val="006EB6"/>
              </a:solidFill>
            </a:endParaRPr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F9D15FA-EA78-42AC-B551-0C4EAB65E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75" y="1139602"/>
            <a:ext cx="2950881" cy="376041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How Sacred Scripture Influenced St. Thérèse's 'Little Way'">
            <a:extLst>
              <a:ext uri="{FF2B5EF4-FFF2-40B4-BE49-F238E27FC236}">
                <a16:creationId xmlns:a16="http://schemas.microsoft.com/office/drawing/2014/main" id="{F10C0CDF-11CC-4B69-A693-7BE2CF4DC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92"/>
          <a:stretch/>
        </p:blipFill>
        <p:spPr bwMode="auto">
          <a:xfrm rot="287706">
            <a:off x="2050432" y="4253448"/>
            <a:ext cx="1809287" cy="193627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EBC07F-E72A-431B-8CC8-8C8B6B75EE65}"/>
              </a:ext>
            </a:extLst>
          </p:cNvPr>
          <p:cNvSpPr txBox="1"/>
          <p:nvPr/>
        </p:nvSpPr>
        <p:spPr>
          <a:xfrm>
            <a:off x="4832068" y="2704816"/>
            <a:ext cx="3797027" cy="301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said, ‘I thank you Father,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Lord of heaven and earth, because you have hidden your wisdom from people who are big-headed and proud.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you have revealed it to those who are humble like little children.’ </a:t>
            </a:r>
          </a:p>
          <a:p>
            <a:pPr>
              <a:lnSpc>
                <a:spcPct val="150000"/>
              </a:lnSpc>
            </a:pP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Gospel of the Lord</a:t>
            </a:r>
          </a:p>
        </p:txBody>
      </p:sp>
      <p:pic>
        <p:nvPicPr>
          <p:cNvPr id="19" name="Picture 18" descr="A person sitting on a suitcase&#10;&#10;Description automatically generated">
            <a:extLst>
              <a:ext uri="{FF2B5EF4-FFF2-40B4-BE49-F238E27FC236}">
                <a16:creationId xmlns:a16="http://schemas.microsoft.com/office/drawing/2014/main" id="{6A3FCE6D-C653-4022-96F3-EA795476FF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1841">
            <a:off x="325631" y="4046536"/>
            <a:ext cx="1861661" cy="190058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644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1C7FF4-D045-4DDC-8071-C3BAC055A86E}"/>
              </a:ext>
            </a:extLst>
          </p:cNvPr>
          <p:cNvSpPr/>
          <p:nvPr/>
        </p:nvSpPr>
        <p:spPr>
          <a:xfrm>
            <a:off x="4832068" y="1139602"/>
            <a:ext cx="3929909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6EB6"/>
                </a:solidFill>
              </a:rPr>
              <a:t>FACT FOUR</a:t>
            </a:r>
          </a:p>
          <a:p>
            <a:endParaRPr lang="en-GB" sz="1050" dirty="0"/>
          </a:p>
          <a:p>
            <a:r>
              <a:rPr lang="en-GB" sz="2400" dirty="0">
                <a:solidFill>
                  <a:srgbClr val="006EB6"/>
                </a:solidFill>
              </a:rPr>
              <a:t>Saint Thérèse was humble and grateful.   </a:t>
            </a:r>
            <a:endParaRPr lang="en-GB" dirty="0">
              <a:solidFill>
                <a:srgbClr val="006EB6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B4571A-6806-4444-9D0E-FF74301D5B39}"/>
              </a:ext>
            </a:extLst>
          </p:cNvPr>
          <p:cNvGrpSpPr/>
          <p:nvPr/>
        </p:nvGrpSpPr>
        <p:grpSpPr>
          <a:xfrm>
            <a:off x="4369504" y="2787242"/>
            <a:ext cx="4392473" cy="3474714"/>
            <a:chOff x="4369504" y="2787242"/>
            <a:chExt cx="4392473" cy="347471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4D67C-62E3-4739-A72B-AFFBE9FEB34D}"/>
                </a:ext>
              </a:extLst>
            </p:cNvPr>
            <p:cNvSpPr txBox="1"/>
            <p:nvPr/>
          </p:nvSpPr>
          <p:spPr>
            <a:xfrm>
              <a:off x="6871317" y="3329555"/>
              <a:ext cx="189066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006EB6"/>
                  </a:solidFill>
                </a:rPr>
                <a:t>How can we show our gratitude to God and to others?                           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D2059F7-0666-4895-9C16-C0FDBEAD4983}"/>
                </a:ext>
              </a:extLst>
            </p:cNvPr>
            <p:cNvGrpSpPr/>
            <p:nvPr/>
          </p:nvGrpSpPr>
          <p:grpSpPr>
            <a:xfrm>
              <a:off x="4369504" y="2787242"/>
              <a:ext cx="2317250" cy="3474714"/>
              <a:chOff x="4225820" y="2852617"/>
              <a:chExt cx="2317250" cy="3474714"/>
            </a:xfrm>
          </p:grpSpPr>
          <p:pic>
            <p:nvPicPr>
              <p:cNvPr id="17" name="Picture 16" descr="A person posing for a picture&#10;&#10;Description automatically generated">
                <a:extLst>
                  <a:ext uri="{FF2B5EF4-FFF2-40B4-BE49-F238E27FC236}">
                    <a16:creationId xmlns:a16="http://schemas.microsoft.com/office/drawing/2014/main" id="{B950067C-A5AC-4AF8-86B7-E0CFB4D208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74217" y="2852617"/>
                <a:ext cx="1268853" cy="3474714"/>
              </a:xfrm>
              <a:prstGeom prst="rect">
                <a:avLst/>
              </a:prstGeom>
            </p:spPr>
          </p:pic>
          <p:pic>
            <p:nvPicPr>
              <p:cNvPr id="18" name="Picture 17" descr="A person wearing a costume&#10;&#10;Description automatically generated">
                <a:extLst>
                  <a:ext uri="{FF2B5EF4-FFF2-40B4-BE49-F238E27FC236}">
                    <a16:creationId xmlns:a16="http://schemas.microsoft.com/office/drawing/2014/main" id="{A30990FA-474F-41DA-9D7F-B663E999F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25820" y="2991031"/>
                <a:ext cx="1186156" cy="3336300"/>
              </a:xfrm>
              <a:prstGeom prst="rect">
                <a:avLst/>
              </a:prstGeom>
            </p:spPr>
          </p:pic>
        </p:grpSp>
      </p:grp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F9D15FA-EA78-42AC-B551-0C4EAB65E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575" y="1139602"/>
            <a:ext cx="2950881" cy="376041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How Sacred Scripture Influenced St. Thérèse's 'Little Way'">
            <a:extLst>
              <a:ext uri="{FF2B5EF4-FFF2-40B4-BE49-F238E27FC236}">
                <a16:creationId xmlns:a16="http://schemas.microsoft.com/office/drawing/2014/main" id="{F10C0CDF-11CC-4B69-A693-7BE2CF4DC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92"/>
          <a:stretch/>
        </p:blipFill>
        <p:spPr bwMode="auto">
          <a:xfrm rot="287706">
            <a:off x="2050432" y="4253448"/>
            <a:ext cx="1809287" cy="193627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erson sitting on a suitcase&#10;&#10;Description automatically generated">
            <a:extLst>
              <a:ext uri="{FF2B5EF4-FFF2-40B4-BE49-F238E27FC236}">
                <a16:creationId xmlns:a16="http://schemas.microsoft.com/office/drawing/2014/main" id="{A5BD5135-A43F-4EF5-A548-983CB0AA73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41841">
            <a:off x="325631" y="4046536"/>
            <a:ext cx="1861661" cy="190058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148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1C7FF4-D045-4DDC-8071-C3BAC055A86E}"/>
              </a:ext>
            </a:extLst>
          </p:cNvPr>
          <p:cNvSpPr/>
          <p:nvPr/>
        </p:nvSpPr>
        <p:spPr>
          <a:xfrm>
            <a:off x="4832068" y="1139602"/>
            <a:ext cx="4027847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6EB6"/>
                </a:solidFill>
              </a:rPr>
              <a:t>FACT FIVE</a:t>
            </a:r>
          </a:p>
          <a:p>
            <a:endParaRPr lang="en-GB" sz="1050" dirty="0"/>
          </a:p>
          <a:p>
            <a:r>
              <a:rPr lang="en-GB" sz="2400" dirty="0">
                <a:solidFill>
                  <a:srgbClr val="006EB6"/>
                </a:solidFill>
              </a:rPr>
              <a:t>Saint Thérèse showed how we can change the world with kindness.</a:t>
            </a:r>
            <a:endParaRPr lang="en-GB" dirty="0">
              <a:solidFill>
                <a:srgbClr val="006EB6"/>
              </a:solidFill>
            </a:endParaRPr>
          </a:p>
        </p:txBody>
      </p:sp>
      <p:pic>
        <p:nvPicPr>
          <p:cNvPr id="11" name="Picture 1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FF9C02B-5FD8-424C-B6AC-5BB5308E1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75" y="1139602"/>
            <a:ext cx="2950881" cy="376041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http://www.traditioninaction.org/religious/religiousimages/C005_ThereseLaundry.jpg">
            <a:extLst>
              <a:ext uri="{FF2B5EF4-FFF2-40B4-BE49-F238E27FC236}">
                <a16:creationId xmlns:a16="http://schemas.microsoft.com/office/drawing/2014/main" id="{5184D717-A345-4905-A58E-4A82B835C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74538">
            <a:off x="1724923" y="3950513"/>
            <a:ext cx="1824371" cy="231952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6BEA935B-26AC-4819-A2F1-09E12E4C2602" descr="DEC9FE3A-8D27-4FE9-9F65-CE7B99C1D5ED@lan">
            <a:extLst>
              <a:ext uri="{FF2B5EF4-FFF2-40B4-BE49-F238E27FC236}">
                <a16:creationId xmlns:a16="http://schemas.microsoft.com/office/drawing/2014/main" id="{CA121B7E-BDE0-4542-A94F-E7CBDA1FE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75" b="98305" l="9408" r="89547">
                        <a14:foregroundMark x1="28223" y1="8475" x2="44251" y2="9534"/>
                        <a14:foregroundMark x1="34146" y1="29237" x2="33449" y2="31992"/>
                        <a14:foregroundMark x1="29965" y1="38983" x2="29965" y2="40890"/>
                        <a14:foregroundMark x1="25784" y1="37500" x2="38328" y2="41525"/>
                        <a14:foregroundMark x1="52265" y1="38559" x2="40767" y2="43432"/>
                        <a14:foregroundMark x1="15679" y1="57627" x2="11498" y2="77542"/>
                        <a14:foregroundMark x1="11498" y1="77542" x2="17770" y2="98305"/>
                        <a14:foregroundMark x1="17770" y1="98305" x2="60627" y2="92585"/>
                        <a14:foregroundMark x1="44251" y1="83475" x2="45645" y2="80932"/>
                        <a14:foregroundMark x1="46690" y1="90042" x2="44948" y2="88983"/>
                        <a14:foregroundMark x1="28223" y1="40466" x2="33449" y2="42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4" y="3604710"/>
            <a:ext cx="1480061" cy="243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2DF2FD4-2DC0-4959-9015-FEF89B772A1E}"/>
              </a:ext>
            </a:extLst>
          </p:cNvPr>
          <p:cNvGrpSpPr/>
          <p:nvPr/>
        </p:nvGrpSpPr>
        <p:grpSpPr>
          <a:xfrm>
            <a:off x="3499516" y="2324397"/>
            <a:ext cx="5262461" cy="4064182"/>
            <a:chOff x="3499516" y="2324397"/>
            <a:chExt cx="5262461" cy="406418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4D67C-62E3-4739-A72B-AFFBE9FEB34D}"/>
                </a:ext>
              </a:extLst>
            </p:cNvPr>
            <p:cNvSpPr txBox="1"/>
            <p:nvPr/>
          </p:nvSpPr>
          <p:spPr>
            <a:xfrm>
              <a:off x="6993301" y="3329555"/>
              <a:ext cx="17686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006EB6"/>
                  </a:solidFill>
                </a:rPr>
                <a:t>How can we follow St Thérèse’s Little Way?                            </a:t>
              </a:r>
            </a:p>
          </p:txBody>
        </p:sp>
        <p:pic>
          <p:nvPicPr>
            <p:cNvPr id="18" name="Picture 17" descr="A close up of a chair&#10;&#10;Description automatically generated">
              <a:extLst>
                <a:ext uri="{FF2B5EF4-FFF2-40B4-BE49-F238E27FC236}">
                  <a16:creationId xmlns:a16="http://schemas.microsoft.com/office/drawing/2014/main" id="{641C9877-4EEB-49CB-911F-CE8ED4B3C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88760" y="3216787"/>
              <a:ext cx="2148611" cy="2734040"/>
            </a:xfrm>
            <a:prstGeom prst="rect">
              <a:avLst/>
            </a:prstGeom>
          </p:spPr>
        </p:pic>
        <p:pic>
          <p:nvPicPr>
            <p:cNvPr id="8" name="Picture 7" descr="A picture containing clothing, dress, shirt&#10;&#10;Description automatically generated">
              <a:extLst>
                <a:ext uri="{FF2B5EF4-FFF2-40B4-BE49-F238E27FC236}">
                  <a16:creationId xmlns:a16="http://schemas.microsoft.com/office/drawing/2014/main" id="{412601E9-B594-4D81-A077-08F00B760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41" b="95408" l="9916" r="91020">
                          <a14:foregroundMark x1="27315" y1="90593" x2="24509" y2="90192"/>
                          <a14:foregroundMark x1="26380" y1="95408" x2="20861" y2="94115"/>
                          <a14:foregroundMark x1="50234" y1="89746" x2="64359" y2="94115"/>
                          <a14:foregroundMark x1="40131" y1="10432" x2="48831" y2="9585"/>
                          <a14:foregroundMark x1="83162" y1="12171" x2="91020" y2="137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9516" y="2324397"/>
              <a:ext cx="1936964" cy="4064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151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A2C04-1D0C-3849-ADAC-D5A6ACEBB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A13BA7-5531-4C53-8321-C097E0582483}"/>
              </a:ext>
            </a:extLst>
          </p:cNvPr>
          <p:cNvSpPr txBox="1"/>
          <p:nvPr/>
        </p:nvSpPr>
        <p:spPr>
          <a:xfrm>
            <a:off x="539401" y="1161365"/>
            <a:ext cx="3051496" cy="3419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Mission Together Prayer: </a:t>
            </a:r>
          </a:p>
          <a:p>
            <a:endParaRPr lang="en-GB" sz="1000" b="1" dirty="0">
              <a:latin typeface="Calibri Light" panose="020F0302020204030204" pitchFamily="34" charset="0"/>
            </a:endParaRP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ay all children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 the world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hare love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hare friendship and live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 the peace 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 God’s love. </a:t>
            </a:r>
          </a:p>
          <a:p>
            <a:pPr>
              <a:lnSpc>
                <a:spcPts val="2800"/>
              </a:lnSpc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ow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and forever. </a:t>
            </a:r>
          </a:p>
          <a:p>
            <a:pPr>
              <a:lnSpc>
                <a:spcPts val="28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Amen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CA422F-C182-418B-AF31-1F88E97C39B1}"/>
              </a:ext>
            </a:extLst>
          </p:cNvPr>
          <p:cNvGrpSpPr/>
          <p:nvPr/>
        </p:nvGrpSpPr>
        <p:grpSpPr>
          <a:xfrm>
            <a:off x="2257452" y="1519853"/>
            <a:ext cx="6886548" cy="4780327"/>
            <a:chOff x="2181532" y="1718904"/>
            <a:chExt cx="6886548" cy="478032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0049FED-294B-4818-BA81-705A2C0B8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684" b="95993" l="9921" r="89815">
                          <a14:foregroundMark x1="87434" y1="4740" x2="83201" y2="7619"/>
                          <a14:foregroundMark x1="41270" y1="11174" x2="33333" y2="10553"/>
                          <a14:foregroundMark x1="10714" y1="57619" x2="11111" y2="57111"/>
                          <a14:foregroundMark x1="53836" y1="91479" x2="43254" y2="92438"/>
                          <a14:foregroundMark x1="40608" y1="92099" x2="28042" y2="959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062430" y="2953419"/>
              <a:ext cx="1334973" cy="312906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6621D34-2CC6-4098-B8CC-4B907D1150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6436" y="3337805"/>
              <a:ext cx="1352697" cy="290576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009A318-58CD-4758-98DB-227B773D0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19" b="92149" l="10000" r="90000">
                          <a14:foregroundMark x1="45487" y1="8519" x2="50177" y2="9298"/>
                          <a14:foregroundMark x1="37434" y1="90869" x2="39469" y2="90869"/>
                          <a14:foregroundMark x1="60885" y1="89477" x2="59912" y2="91258"/>
                          <a14:foregroundMark x1="37876" y1="91537" x2="38230" y2="921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9933" y="3115423"/>
              <a:ext cx="1981464" cy="314930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D90D208-86CE-47E0-9972-F0AE5E24C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98" b="96877" l="10000" r="90000">
                          <a14:foregroundMark x1="41527" y1="9797" x2="39847" y2="18150"/>
                          <a14:foregroundMark x1="39847" y1="18150" x2="46947" y2="11085"/>
                          <a14:foregroundMark x1="46947" y1="11085" x2="44733" y2="20960"/>
                          <a14:foregroundMark x1="44733" y1="20960" x2="43511" y2="12022"/>
                          <a14:foregroundMark x1="43511" y1="12022" x2="34122" y2="18267"/>
                          <a14:foregroundMark x1="34122" y1="18267" x2="45344" y2="11241"/>
                          <a14:foregroundMark x1="45344" y1="11241" x2="43893" y2="20336"/>
                          <a14:foregroundMark x1="43893" y1="20336" x2="51298" y2="13739"/>
                          <a14:foregroundMark x1="51298" y1="13739" x2="49618" y2="21585"/>
                          <a14:foregroundMark x1="49618" y1="21585" x2="49008" y2="19048"/>
                          <a14:foregroundMark x1="74122" y1="9407" x2="72824" y2="24317"/>
                          <a14:foregroundMark x1="72824" y1="24317" x2="71145" y2="21351"/>
                          <a14:foregroundMark x1="76794" y1="4176" x2="80534" y2="6870"/>
                          <a14:foregroundMark x1="45496" y1="28962" x2="31679" y2="27400"/>
                          <a14:foregroundMark x1="31679" y1="27400" x2="22748" y2="35090"/>
                          <a14:foregroundMark x1="22748" y1="35090" x2="33435" y2="27244"/>
                          <a14:foregroundMark x1="33435" y1="27244" x2="26183" y2="35948"/>
                          <a14:foregroundMark x1="26183" y1="35948" x2="33282" y2="25020"/>
                          <a14:foregroundMark x1="33282" y1="25020" x2="20687" y2="37237"/>
                          <a14:foregroundMark x1="20687" y1="37237" x2="26718" y2="30406"/>
                          <a14:foregroundMark x1="26718" y1="30406" x2="33206" y2="37627"/>
                          <a14:foregroundMark x1="33206" y1="37627" x2="43588" y2="30796"/>
                          <a14:foregroundMark x1="43588" y1="30796" x2="34351" y2="43091"/>
                          <a14:foregroundMark x1="34351" y1="43091" x2="50382" y2="27791"/>
                          <a14:foregroundMark x1="50382" y1="27791" x2="42443" y2="42116"/>
                          <a14:foregroundMark x1="42443" y1="42116" x2="49008" y2="35792"/>
                          <a14:foregroundMark x1="49008" y1="35792" x2="43206" y2="46487"/>
                          <a14:foregroundMark x1="43206" y1="46487" x2="55191" y2="30211"/>
                          <a14:foregroundMark x1="55191" y1="30211" x2="52595" y2="39930"/>
                          <a14:foregroundMark x1="52595" y1="39930" x2="63740" y2="22482"/>
                          <a14:foregroundMark x1="63740" y1="22482" x2="50382" y2="30133"/>
                          <a14:foregroundMark x1="50382" y1="30133" x2="69008" y2="25215"/>
                          <a14:foregroundMark x1="69008" y1="25215" x2="53740" y2="26815"/>
                          <a14:foregroundMark x1="53740" y1="26815" x2="37710" y2="22131"/>
                          <a14:foregroundMark x1="37710" y1="22131" x2="49618" y2="25839"/>
                          <a14:foregroundMark x1="49618" y1="25839" x2="63588" y2="26464"/>
                          <a14:foregroundMark x1="63588" y1="26464" x2="61450" y2="28571"/>
                          <a14:foregroundMark x1="34885" y1="23614" x2="33130" y2="24395"/>
                          <a14:foregroundMark x1="40534" y1="91803" x2="40534" y2="83294"/>
                          <a14:foregroundMark x1="40534" y1="83294" x2="32137" y2="99219"/>
                          <a14:foregroundMark x1="32137" y1="99219" x2="39389" y2="92233"/>
                          <a14:foregroundMark x1="39389" y1="92233" x2="43282" y2="90788"/>
                          <a14:foregroundMark x1="30153" y1="93443" x2="34351" y2="96877"/>
                          <a14:foregroundMark x1="74122" y1="89774" x2="78092" y2="890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1383" y="2872287"/>
              <a:ext cx="1723804" cy="337128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1ADED32-5CC5-4B89-A54F-810AD09AC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384" b="93550" l="9698" r="89981">
                          <a14:foregroundMark x1="55491" y1="4262" x2="50032" y2="9422"/>
                          <a14:foregroundMark x1="50032" y1="9422" x2="59152" y2="7179"/>
                          <a14:foregroundMark x1="59152" y1="7179" x2="64419" y2="12563"/>
                          <a14:foregroundMark x1="64419" y1="12563" x2="62813" y2="5496"/>
                          <a14:foregroundMark x1="62813" y1="5496" x2="59024" y2="10095"/>
                          <a14:foregroundMark x1="57097" y1="93606" x2="57097" y2="93606"/>
                          <a14:foregroundMark x1="56519" y1="92316" x2="57097" y2="89568"/>
                          <a14:foregroundMark x1="5845" y1="80538" x2="9698" y2="88222"/>
                          <a14:foregroundMark x1="9698" y1="88222" x2="10148" y2="81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3537" y="3901248"/>
              <a:ext cx="2268682" cy="2597983"/>
            </a:xfrm>
            <a:prstGeom prst="rect">
              <a:avLst/>
            </a:prstGeom>
          </p:spPr>
        </p:pic>
        <p:pic>
          <p:nvPicPr>
            <p:cNvPr id="4" name="Picture 3" descr="A picture containing clothing, dress&#10;&#10;Description automatically generated">
              <a:extLst>
                <a:ext uri="{FF2B5EF4-FFF2-40B4-BE49-F238E27FC236}">
                  <a16:creationId xmlns:a16="http://schemas.microsoft.com/office/drawing/2014/main" id="{3E43DBF2-1FB2-4D1A-BDF5-5E8288843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907" b="93740" l="8845" r="89947">
                          <a14:foregroundMark x1="44176" y1="5939" x2="46496" y2="9310"/>
                          <a14:foregroundMark x1="8893" y1="44912" x2="9667" y2="44526"/>
                          <a14:foregroundMark x1="41228" y1="86356" x2="36056" y2="92970"/>
                          <a14:foregroundMark x1="36056" y1="92970" x2="44853" y2="88283"/>
                          <a14:foregroundMark x1="44853" y1="88283" x2="33349" y2="93740"/>
                          <a14:foregroundMark x1="33349" y1="93740" x2="39488" y2="89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5171" y="1718904"/>
              <a:ext cx="3042909" cy="4581276"/>
            </a:xfrm>
            <a:prstGeom prst="rect">
              <a:avLst/>
            </a:prstGeom>
          </p:spPr>
        </p:pic>
        <p:pic>
          <p:nvPicPr>
            <p:cNvPr id="17" name="6BEA935B-26AC-4819-A2F1-09E12E4C2602" descr="DEC9FE3A-8D27-4FE9-9F65-CE7B99C1D5ED@lan">
              <a:extLst>
                <a:ext uri="{FF2B5EF4-FFF2-40B4-BE49-F238E27FC236}">
                  <a16:creationId xmlns:a16="http://schemas.microsoft.com/office/drawing/2014/main" id="{83682881-C756-4101-93BA-768B9D96C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8051" b="99153" l="2091" r="89199">
                          <a14:foregroundMark x1="14286" y1="55085" x2="1045" y2="78814"/>
                          <a14:foregroundMark x1="1045" y1="78814" x2="13937" y2="92161"/>
                          <a14:foregroundMark x1="13937" y1="92161" x2="44251" y2="94068"/>
                          <a14:foregroundMark x1="44251" y1="94068" x2="19861" y2="94703"/>
                          <a14:foregroundMark x1="19861" y1="94703" x2="46690" y2="97458"/>
                          <a14:foregroundMark x1="46690" y1="97458" x2="68641" y2="88347"/>
                          <a14:foregroundMark x1="68641" y1="88347" x2="64808" y2="93432"/>
                          <a14:foregroundMark x1="2787" y1="79449" x2="9756" y2="94703"/>
                          <a14:foregroundMark x1="9756" y1="94703" x2="34146" y2="99364"/>
                          <a14:foregroundMark x1="34146" y1="99364" x2="17770" y2="98305"/>
                          <a14:foregroundMark x1="4530" y1="69492" x2="2439" y2="85169"/>
                          <a14:foregroundMark x1="2439" y1="85169" x2="5226" y2="75424"/>
                          <a14:foregroundMark x1="42509" y1="86441" x2="42509" y2="82203"/>
                          <a14:foregroundMark x1="47038" y1="84534" x2="42509" y2="99364"/>
                          <a14:foregroundMark x1="42509" y1="99364" x2="44251" y2="81356"/>
                          <a14:foregroundMark x1="44251" y1="81356" x2="46341" y2="89407"/>
                          <a14:foregroundMark x1="31359" y1="8898" x2="49477" y2="8051"/>
                          <a14:foregroundMark x1="26481" y1="39407" x2="50871" y2="43220"/>
                          <a14:foregroundMark x1="50871" y1="43220" x2="35540" y2="427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532" y="4109177"/>
              <a:ext cx="1369118" cy="225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6FDA5E8-43A3-4D63-9FF2-E72FC9A327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3348" b="94802" l="9128" r="89949">
                          <a14:foregroundMark x1="9231" y1="3833" x2="14462" y2="19251"/>
                          <a14:foregroundMark x1="14462" y1="19251" x2="24513" y2="19824"/>
                          <a14:foregroundMark x1="56513" y1="3436" x2="67487" y2="8546"/>
                          <a14:foregroundMark x1="39385" y1="91982" x2="25026" y2="94846"/>
                          <a14:foregroundMark x1="78974" y1="90969" x2="85128" y2="940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72576" y="3087694"/>
              <a:ext cx="1316270" cy="306683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209FE0D-B38C-4681-A1DD-2172964D8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7099" b="97068" l="9901" r="89901">
                          <a14:foregroundMark x1="29901" y1="8796" x2="27921" y2="8179"/>
                          <a14:foregroundMark x1="52475" y1="9105" x2="55842" y2="7562"/>
                          <a14:foregroundMark x1="28713" y1="7562" x2="29505" y2="7099"/>
                          <a14:foregroundMark x1="25347" y1="86574" x2="22376" y2="93519"/>
                          <a14:foregroundMark x1="37822" y1="93210" x2="40792" y2="93981"/>
                          <a14:foregroundMark x1="57822" y1="94444" x2="53267" y2="94444"/>
                          <a14:foregroundMark x1="20594" y1="97068" x2="25149" y2="96759"/>
                          <a14:foregroundMark x1="88911" y1="37346" x2="89505" y2="40432"/>
                          <a14:foregroundMark x1="89505" y1="39969" x2="89505" y2="418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4886" y="3728567"/>
              <a:ext cx="2134305" cy="2738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079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7" ma:contentTypeDescription="Create a new document." ma:contentTypeScope="" ma:versionID="ce1f004106dd710307a942ad8ece7362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d76f3e8bbfe5ca43361c635d5533726e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FEDC08-817C-4895-805A-74A20F8055E0}"/>
</file>

<file path=customXml/itemProps2.xml><?xml version="1.0" encoding="utf-8"?>
<ds:datastoreItem xmlns:ds="http://schemas.openxmlformats.org/officeDocument/2006/customXml" ds:itemID="{3E8C3C76-068A-473E-A8A5-5BBAC47463E6}"/>
</file>

<file path=customXml/itemProps3.xml><?xml version="1.0" encoding="utf-8"?>
<ds:datastoreItem xmlns:ds="http://schemas.openxmlformats.org/officeDocument/2006/customXml" ds:itemID="{A6EA9FDE-3EB0-4E05-BC1D-448C0AF590F7}"/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184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England</dc:creator>
  <cp:lastModifiedBy>Paula REDFERN</cp:lastModifiedBy>
  <cp:revision>171</cp:revision>
  <dcterms:created xsi:type="dcterms:W3CDTF">2016-10-31T10:22:49Z</dcterms:created>
  <dcterms:modified xsi:type="dcterms:W3CDTF">2023-09-26T19:57:17Z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</Properties>
</file>