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8" r:id="rId4"/>
    <p:sldId id="259" r:id="rId5"/>
    <p:sldId id="260" r:id="rId6"/>
    <p:sldId id="261" r:id="rId7"/>
    <p:sldId id="266" r:id="rId8"/>
    <p:sldId id="267" r:id="rId9"/>
    <p:sldId id="268" r:id="rId10"/>
    <p:sldId id="269" r:id="rId11"/>
    <p:sldId id="263" r:id="rId12"/>
    <p:sldId id="270" r:id="rId13"/>
    <p:sldId id="271" r:id="rId14"/>
    <p:sldId id="264" r:id="rId15"/>
    <p:sldId id="272" r:id="rId16"/>
    <p:sldId id="273" r:id="rId17"/>
    <p:sldId id="265" r:id="rId18"/>
    <p:sldId id="275" r:id="rId19"/>
    <p:sldId id="262" r:id="rId20"/>
    <p:sldId id="276"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60"/>
  </p:normalViewPr>
  <p:slideViewPr>
    <p:cSldViewPr snapToGrid="0">
      <p:cViewPr varScale="1">
        <p:scale>
          <a:sx n="109" d="100"/>
          <a:sy n="109"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AC446-4CD3-4A6B-B306-2AA370584B13}"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358EE-02CB-4937-A5D3-622EC41C8A30}" type="slidenum">
              <a:rPr lang="en-GB" smtClean="0"/>
              <a:t>‹#›</a:t>
            </a:fld>
            <a:endParaRPr lang="en-GB"/>
          </a:p>
        </p:txBody>
      </p:sp>
    </p:spTree>
    <p:extLst>
      <p:ext uri="{BB962C8B-B14F-4D97-AF65-F5344CB8AC3E}">
        <p14:creationId xmlns:p14="http://schemas.microsoft.com/office/powerpoint/2010/main" val="140332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C358EE-02CB-4937-A5D3-622EC41C8A30}" type="slidenum">
              <a:rPr lang="en-GB" smtClean="0"/>
              <a:t>9</a:t>
            </a:fld>
            <a:endParaRPr lang="en-GB"/>
          </a:p>
        </p:txBody>
      </p:sp>
    </p:spTree>
    <p:extLst>
      <p:ext uri="{BB962C8B-B14F-4D97-AF65-F5344CB8AC3E}">
        <p14:creationId xmlns:p14="http://schemas.microsoft.com/office/powerpoint/2010/main" val="201040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a:t>
            </a:r>
            <a:r>
              <a:rPr lang="en-GB" baseline="0" dirty="0" smtClean="0"/>
              <a:t> these with the class.</a:t>
            </a:r>
          </a:p>
          <a:p>
            <a:r>
              <a:rPr lang="en-GB" baseline="0" dirty="0" smtClean="0"/>
              <a:t>The book needs to be fully read/recapped today.</a:t>
            </a:r>
            <a:endParaRPr lang="en-GB" dirty="0"/>
          </a:p>
        </p:txBody>
      </p:sp>
      <p:sp>
        <p:nvSpPr>
          <p:cNvPr id="4" name="Slide Number Placeholder 3"/>
          <p:cNvSpPr>
            <a:spLocks noGrp="1"/>
          </p:cNvSpPr>
          <p:nvPr>
            <p:ph type="sldNum" sz="quarter" idx="10"/>
          </p:nvPr>
        </p:nvSpPr>
        <p:spPr/>
        <p:txBody>
          <a:bodyPr/>
          <a:lstStyle/>
          <a:p>
            <a:fld id="{62C358EE-02CB-4937-A5D3-622EC41C8A30}" type="slidenum">
              <a:rPr lang="en-GB" smtClean="0"/>
              <a:t>10</a:t>
            </a:fld>
            <a:endParaRPr lang="en-GB"/>
          </a:p>
        </p:txBody>
      </p:sp>
    </p:spTree>
    <p:extLst>
      <p:ext uri="{BB962C8B-B14F-4D97-AF65-F5344CB8AC3E}">
        <p14:creationId xmlns:p14="http://schemas.microsoft.com/office/powerpoint/2010/main" val="312306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25004867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A29A08-3782-44CC-BF1C-14E62EC5FC2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162628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2688430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241032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2094600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686241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1802011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ED76A-120B-49EA-8A5D-33CAAC979F06}" type="slidenum">
              <a:rPr lang="en-GB" smtClean="0"/>
              <a:t>‹#›</a:t>
            </a:fld>
            <a:endParaRPr lang="en-GB"/>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6638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188173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75505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29A08-3782-44CC-BF1C-14E62EC5FC2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81494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A29A08-3782-44CC-BF1C-14E62EC5FC2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172042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A29A08-3782-44CC-BF1C-14E62EC5FC26}" type="datetimeFigureOut">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259313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A29A08-3782-44CC-BF1C-14E62EC5FC26}" type="datetimeFigureOut">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71684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1A29A08-3782-44CC-BF1C-14E62EC5FC26}" type="datetimeFigureOut">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4056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A29A08-3782-44CC-BF1C-14E62EC5FC2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347516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A29A08-3782-44CC-BF1C-14E62EC5FC2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ED76A-120B-49EA-8A5D-33CAAC979F06}" type="slidenum">
              <a:rPr lang="en-GB" smtClean="0"/>
              <a:t>‹#›</a:t>
            </a:fld>
            <a:endParaRPr lang="en-GB"/>
          </a:p>
        </p:txBody>
      </p:sp>
    </p:spTree>
    <p:extLst>
      <p:ext uri="{BB962C8B-B14F-4D97-AF65-F5344CB8AC3E}">
        <p14:creationId xmlns:p14="http://schemas.microsoft.com/office/powerpoint/2010/main" val="395907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A29A08-3782-44CC-BF1C-14E62EC5FC26}" type="datetimeFigureOut">
              <a:rPr lang="en-GB" smtClean="0"/>
              <a:t>13/09/2024</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5ED76A-120B-49EA-8A5D-33CAAC979F06}" type="slidenum">
              <a:rPr lang="en-GB" smtClean="0"/>
              <a:t>‹#›</a:t>
            </a:fld>
            <a:endParaRPr lang="en-GB"/>
          </a:p>
        </p:txBody>
      </p:sp>
    </p:spTree>
    <p:extLst>
      <p:ext uri="{BB962C8B-B14F-4D97-AF65-F5344CB8AC3E}">
        <p14:creationId xmlns:p14="http://schemas.microsoft.com/office/powerpoint/2010/main" val="41063020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uk/bitesize/articles/zhqh92p#zw8wkty" TargetMode="External"/><Relationship Id="rId2" Type="http://schemas.openxmlformats.org/officeDocument/2006/relationships/hyperlink" Target="https://www.bbc.co.uk/bitesize/articles/ztcp97h#ztfk23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13800" b="1" dirty="0" smtClean="0"/>
              <a:t>Journey</a:t>
            </a:r>
            <a:r>
              <a:rPr lang="en-GB" sz="13800" dirty="0" smtClean="0"/>
              <a:t> </a:t>
            </a:r>
            <a:endParaRPr lang="en-GB" sz="13800" dirty="0"/>
          </a:p>
        </p:txBody>
      </p:sp>
      <p:sp>
        <p:nvSpPr>
          <p:cNvPr id="3" name="Subtitle 2"/>
          <p:cNvSpPr>
            <a:spLocks noGrp="1"/>
          </p:cNvSpPr>
          <p:nvPr>
            <p:ph type="subTitle" idx="1"/>
          </p:nvPr>
        </p:nvSpPr>
        <p:spPr/>
        <p:txBody>
          <a:bodyPr>
            <a:normAutofit/>
          </a:bodyPr>
          <a:lstStyle/>
          <a:p>
            <a:r>
              <a:rPr lang="en-GB" sz="2800" b="1" i="1" dirty="0" smtClean="0"/>
              <a:t>By </a:t>
            </a:r>
            <a:r>
              <a:rPr lang="en-GB" sz="2800" b="1" i="1" dirty="0"/>
              <a:t>A</a:t>
            </a:r>
            <a:r>
              <a:rPr lang="en-GB" sz="2800" b="1" i="1" dirty="0" smtClean="0"/>
              <a:t>aron Becker</a:t>
            </a:r>
            <a:endParaRPr lang="en-GB" sz="2800" b="1" i="1" dirty="0"/>
          </a:p>
        </p:txBody>
      </p:sp>
    </p:spTree>
    <p:extLst>
      <p:ext uri="{BB962C8B-B14F-4D97-AF65-F5344CB8AC3E}">
        <p14:creationId xmlns:p14="http://schemas.microsoft.com/office/powerpoint/2010/main" val="936808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49382"/>
            <a:ext cx="10131425" cy="6359235"/>
          </a:xfrm>
        </p:spPr>
        <p:txBody>
          <a:bodyPr>
            <a:normAutofit/>
          </a:bodyPr>
          <a:lstStyle/>
          <a:p>
            <a:pPr marL="0" indent="0">
              <a:buNone/>
            </a:pPr>
            <a:r>
              <a:rPr lang="en-US" sz="4800" dirty="0" smtClean="0"/>
              <a:t>Now using </a:t>
            </a:r>
            <a:r>
              <a:rPr lang="en-US" sz="4800" dirty="0"/>
              <a:t>conjunctions, prepositions and adverbs to express time, place and cause e.g. </a:t>
            </a:r>
            <a:endParaRPr lang="en-US" sz="4800" dirty="0" smtClean="0"/>
          </a:p>
          <a:p>
            <a:pPr marL="0" indent="0">
              <a:buNone/>
            </a:pPr>
            <a:r>
              <a:rPr lang="en-US" sz="4800" b="1" i="1" dirty="0" smtClean="0"/>
              <a:t>As </a:t>
            </a:r>
            <a:r>
              <a:rPr lang="en-US" sz="4800" b="1" i="1" dirty="0"/>
              <a:t>the letter ends with </a:t>
            </a:r>
            <a:r>
              <a:rPr lang="en-US" sz="4800" b="1" i="1" dirty="0" smtClean="0"/>
              <a:t>…</a:t>
            </a:r>
          </a:p>
          <a:p>
            <a:pPr marL="0" indent="0">
              <a:buNone/>
            </a:pPr>
            <a:r>
              <a:rPr lang="en-US" sz="4800" b="1" i="1" dirty="0" smtClean="0"/>
              <a:t>it </a:t>
            </a:r>
            <a:r>
              <a:rPr lang="en-US" sz="4800" b="1" i="1" dirty="0"/>
              <a:t>could be that …</a:t>
            </a:r>
            <a:r>
              <a:rPr lang="en-US" sz="4800" dirty="0"/>
              <a:t> </a:t>
            </a:r>
            <a:endParaRPr lang="en-GB" sz="4800" dirty="0"/>
          </a:p>
        </p:txBody>
      </p:sp>
    </p:spTree>
    <p:extLst>
      <p:ext uri="{BB962C8B-B14F-4D97-AF65-F5344CB8AC3E}">
        <p14:creationId xmlns:p14="http://schemas.microsoft.com/office/powerpoint/2010/main" val="3974790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99011"/>
            <a:ext cx="10131425" cy="6151418"/>
          </a:xfrm>
        </p:spPr>
        <p:txBody>
          <a:bodyPr>
            <a:normAutofit/>
          </a:bodyPr>
          <a:lstStyle/>
          <a:p>
            <a:pPr marL="0" indent="0" algn="ctr">
              <a:buNone/>
            </a:pPr>
            <a:r>
              <a:rPr lang="en-GB" sz="4400" b="1" dirty="0" smtClean="0"/>
              <a:t>Lesson 3: 10.09.24</a:t>
            </a:r>
          </a:p>
          <a:p>
            <a:pPr marL="0" indent="0" algn="ctr">
              <a:buNone/>
            </a:pPr>
            <a:r>
              <a:rPr lang="en-GB" sz="4400" dirty="0" smtClean="0"/>
              <a:t>LO: To use speech accurately.</a:t>
            </a:r>
            <a:endParaRPr lang="en-GB" sz="4400" dirty="0"/>
          </a:p>
        </p:txBody>
      </p:sp>
    </p:spTree>
    <p:extLst>
      <p:ext uri="{BB962C8B-B14F-4D97-AF65-F5344CB8AC3E}">
        <p14:creationId xmlns:p14="http://schemas.microsoft.com/office/powerpoint/2010/main" val="3069813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30937"/>
            <a:ext cx="10131425" cy="5160264"/>
          </a:xfrm>
        </p:spPr>
        <p:txBody>
          <a:bodyPr>
            <a:normAutofit/>
          </a:bodyPr>
          <a:lstStyle/>
          <a:p>
            <a:pPr marL="0" indent="0">
              <a:buNone/>
            </a:pPr>
            <a:r>
              <a:rPr lang="en-GB" sz="4000" dirty="0" smtClean="0"/>
              <a:t>Your task is to role-play </a:t>
            </a:r>
            <a:r>
              <a:rPr lang="en-GB" sz="4000" dirty="0"/>
              <a:t>in groups of four and use </a:t>
            </a:r>
            <a:r>
              <a:rPr lang="en-GB" sz="4000" dirty="0" smtClean="0"/>
              <a:t>your </a:t>
            </a:r>
            <a:r>
              <a:rPr lang="en-GB" sz="4000" dirty="0"/>
              <a:t>knowledge of contracted verbs to capture what is said in bubbles of </a:t>
            </a:r>
            <a:r>
              <a:rPr lang="en-GB" sz="4000" dirty="0" smtClean="0"/>
              <a:t>speech from the scene with the aqueduct. </a:t>
            </a:r>
          </a:p>
          <a:p>
            <a:pPr marL="0" indent="0">
              <a:buNone/>
            </a:pPr>
            <a:endParaRPr lang="en-GB" sz="4000" dirty="0"/>
          </a:p>
          <a:p>
            <a:pPr marL="0" indent="0">
              <a:buNone/>
            </a:pPr>
            <a:r>
              <a:rPr lang="en-GB" sz="2800" dirty="0" smtClean="0"/>
              <a:t>Use the speech bubble paper to write out your speech bubbles then pop them and write them as full punctuated sentences. </a:t>
            </a:r>
            <a:endParaRPr lang="en-GB" sz="1400" dirty="0" smtClean="0"/>
          </a:p>
        </p:txBody>
      </p:sp>
    </p:spTree>
    <p:extLst>
      <p:ext uri="{BB962C8B-B14F-4D97-AF65-F5344CB8AC3E}">
        <p14:creationId xmlns:p14="http://schemas.microsoft.com/office/powerpoint/2010/main" val="411072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 the bubbles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hlinkClick r:id="rId2"/>
              </a:rPr>
              <a:t>https://</a:t>
            </a:r>
            <a:r>
              <a:rPr lang="en-GB" dirty="0" smtClean="0">
                <a:hlinkClick r:id="rId2"/>
              </a:rPr>
              <a:t>www.bbc.co.uk/bitesize/articles/ztcp97h#ztfk239</a:t>
            </a:r>
            <a:r>
              <a:rPr lang="en-GB" dirty="0" smtClean="0"/>
              <a:t> – inverted commas</a:t>
            </a:r>
          </a:p>
          <a:p>
            <a:pPr marL="0" indent="0">
              <a:buNone/>
            </a:pPr>
            <a:r>
              <a:rPr lang="en-GB" dirty="0">
                <a:hlinkClick r:id="rId3"/>
              </a:rPr>
              <a:t>https://</a:t>
            </a:r>
            <a:r>
              <a:rPr lang="en-GB" dirty="0" smtClean="0">
                <a:hlinkClick r:id="rId3"/>
              </a:rPr>
              <a:t>www.bbc.co.uk/bitesize/articles/zhqh92p#zw8wkty</a:t>
            </a:r>
            <a:r>
              <a:rPr lang="en-GB" dirty="0" smtClean="0"/>
              <a:t> – punctuating speech</a:t>
            </a:r>
          </a:p>
          <a:p>
            <a:pPr marL="0" indent="0">
              <a:buNone/>
            </a:pPr>
            <a:endParaRPr lang="en-GB" dirty="0"/>
          </a:p>
          <a:p>
            <a:pPr marL="0" indent="0" algn="ctr">
              <a:buNone/>
            </a:pPr>
            <a:r>
              <a:rPr lang="en-GB" sz="4400" dirty="0" smtClean="0"/>
              <a:t>Your task now is to pop your speech bubbles and put what is in the speech bubbles into sentences with the speech punctuated correctly.</a:t>
            </a:r>
            <a:endParaRPr lang="en-GB" sz="4400" dirty="0"/>
          </a:p>
        </p:txBody>
      </p:sp>
    </p:spTree>
    <p:extLst>
      <p:ext uri="{BB962C8B-B14F-4D97-AF65-F5344CB8AC3E}">
        <p14:creationId xmlns:p14="http://schemas.microsoft.com/office/powerpoint/2010/main" val="1655349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99011"/>
            <a:ext cx="10131425" cy="6151418"/>
          </a:xfrm>
        </p:spPr>
        <p:txBody>
          <a:bodyPr>
            <a:normAutofit/>
          </a:bodyPr>
          <a:lstStyle/>
          <a:p>
            <a:pPr marL="0" indent="0" algn="ctr">
              <a:buNone/>
            </a:pPr>
            <a:r>
              <a:rPr lang="en-GB" sz="4400" b="1" dirty="0" smtClean="0"/>
              <a:t>Lesson 4: 11.09.24</a:t>
            </a:r>
          </a:p>
          <a:p>
            <a:pPr marL="0" indent="0" algn="ctr">
              <a:buNone/>
            </a:pPr>
            <a:r>
              <a:rPr lang="en-GB" sz="4400" dirty="0" smtClean="0"/>
              <a:t>LO: To plan writing.</a:t>
            </a:r>
            <a:endParaRPr lang="en-GB" sz="4400" dirty="0"/>
          </a:p>
        </p:txBody>
      </p:sp>
    </p:spTree>
    <p:extLst>
      <p:ext uri="{BB962C8B-B14F-4D97-AF65-F5344CB8AC3E}">
        <p14:creationId xmlns:p14="http://schemas.microsoft.com/office/powerpoint/2010/main" val="39258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81354"/>
            <a:ext cx="10131425" cy="6286499"/>
          </a:xfrm>
        </p:spPr>
        <p:txBody>
          <a:bodyPr/>
          <a:lstStyle/>
          <a:p>
            <a:pPr marL="0" indent="0">
              <a:buNone/>
            </a:pPr>
            <a:r>
              <a:rPr lang="en-GB" sz="2400" dirty="0"/>
              <a:t>O</a:t>
            </a:r>
            <a:r>
              <a:rPr lang="en-GB" sz="2400" dirty="0" smtClean="0"/>
              <a:t>ver </a:t>
            </a:r>
            <a:r>
              <a:rPr lang="en-GB" sz="2400" dirty="0"/>
              <a:t>the coming days the </a:t>
            </a:r>
            <a:r>
              <a:rPr lang="en-GB" sz="2400" dirty="0" smtClean="0"/>
              <a:t>you </a:t>
            </a:r>
            <a:r>
              <a:rPr lang="en-GB" sz="2400" dirty="0"/>
              <a:t>will be writing a sequel to journey and today will be an opportunity to plan for it</a:t>
            </a:r>
            <a:r>
              <a:rPr lang="en-GB" sz="2400" dirty="0" smtClean="0"/>
              <a:t>.</a:t>
            </a:r>
          </a:p>
          <a:p>
            <a:pPr marL="0" indent="0">
              <a:buNone/>
            </a:pPr>
            <a:endParaRPr lang="en-GB" sz="2400" dirty="0"/>
          </a:p>
          <a:p>
            <a:pPr marL="0" indent="0">
              <a:buNone/>
            </a:pPr>
            <a:r>
              <a:rPr lang="en-GB" sz="2400" dirty="0" smtClean="0"/>
              <a:t>The things you need to think about for your sequel:</a:t>
            </a:r>
          </a:p>
          <a:p>
            <a:pPr marL="0" indent="0">
              <a:buNone/>
            </a:pPr>
            <a:r>
              <a:rPr lang="en-GB" sz="2400" dirty="0"/>
              <a:t>The colour of crayon each character might find. </a:t>
            </a:r>
            <a:endParaRPr lang="en-GB" sz="2400" dirty="0" smtClean="0"/>
          </a:p>
          <a:p>
            <a:pPr marL="0" indent="0">
              <a:buNone/>
            </a:pPr>
            <a:r>
              <a:rPr lang="en-GB" sz="2400" dirty="0" smtClean="0"/>
              <a:t>How </a:t>
            </a:r>
            <a:r>
              <a:rPr lang="en-GB" sz="2400" dirty="0"/>
              <a:t>and where they will travel (likely to be using the bike, at least initially!) </a:t>
            </a:r>
          </a:p>
          <a:p>
            <a:pPr marL="0" indent="0">
              <a:buNone/>
            </a:pPr>
            <a:r>
              <a:rPr lang="en-GB" sz="2400" dirty="0"/>
              <a:t>Will they be time-travelling?  </a:t>
            </a:r>
          </a:p>
          <a:p>
            <a:pPr marL="0" indent="0">
              <a:buNone/>
            </a:pPr>
            <a:r>
              <a:rPr lang="en-GB" sz="2400" dirty="0"/>
              <a:t>What problems/ threats they might encounter along the way (again, this could be linked to topic). </a:t>
            </a:r>
            <a:endParaRPr lang="en-GB" sz="2400" dirty="0" smtClean="0"/>
          </a:p>
          <a:p>
            <a:pPr marL="0" indent="0">
              <a:buNone/>
            </a:pPr>
            <a:endParaRPr lang="en-GB" sz="2400" dirty="0"/>
          </a:p>
          <a:p>
            <a:pPr marL="0" indent="0">
              <a:buNone/>
            </a:pPr>
            <a:r>
              <a:rPr lang="en-GB" b="1" i="1" u="sng" dirty="0"/>
              <a:t>Children can choose names for their characters but for the purposes of this planning sequence, we have named them Lila and Ethan.</a:t>
            </a:r>
          </a:p>
          <a:p>
            <a:pPr marL="0" indent="0">
              <a:buNone/>
            </a:pPr>
            <a:endParaRPr lang="en-GB" sz="2400" dirty="0"/>
          </a:p>
          <a:p>
            <a:pPr marL="0" indent="0">
              <a:buNone/>
            </a:pPr>
            <a:endParaRPr lang="en-GB" dirty="0"/>
          </a:p>
        </p:txBody>
      </p:sp>
    </p:spTree>
    <p:extLst>
      <p:ext uri="{BB962C8B-B14F-4D97-AF65-F5344CB8AC3E}">
        <p14:creationId xmlns:p14="http://schemas.microsoft.com/office/powerpoint/2010/main" val="77561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04446"/>
            <a:ext cx="10964007" cy="5987561"/>
          </a:xfrm>
        </p:spPr>
        <p:txBody>
          <a:bodyPr/>
          <a:lstStyle/>
          <a:p>
            <a:pPr marL="0" indent="0">
              <a:buNone/>
            </a:pPr>
            <a:r>
              <a:rPr lang="en-GB" sz="3200" b="1" i="1" dirty="0"/>
              <a:t>Lesson 1 - they find a magic crayon that leads them to another world/time. Use lots of description in this piece</a:t>
            </a:r>
            <a:r>
              <a:rPr lang="en-GB" sz="3200" b="1" i="1" dirty="0" smtClean="0"/>
              <a:t>.</a:t>
            </a:r>
          </a:p>
          <a:p>
            <a:endParaRPr lang="en-GB" sz="3200" dirty="0"/>
          </a:p>
          <a:p>
            <a:pPr marL="0" indent="0">
              <a:buNone/>
            </a:pPr>
            <a:r>
              <a:rPr lang="en-GB" sz="3200" b="1" i="1" dirty="0"/>
              <a:t>Lesson 2 – they introduce another character that they will share dialogue with</a:t>
            </a:r>
            <a:r>
              <a:rPr lang="en-GB" sz="3200" b="1" i="1" dirty="0" smtClean="0"/>
              <a:t>.</a:t>
            </a:r>
          </a:p>
          <a:p>
            <a:pPr marL="0" indent="0">
              <a:buNone/>
            </a:pPr>
            <a:endParaRPr lang="en-GB" sz="3200" dirty="0"/>
          </a:p>
          <a:p>
            <a:pPr marL="0" indent="0">
              <a:buNone/>
            </a:pPr>
            <a:r>
              <a:rPr lang="en-GB" sz="3200" b="1" i="1" dirty="0"/>
              <a:t>Lesson 3 -   children will conclude their stories using noun phrases and descriptive sentences from the first lesson.</a:t>
            </a:r>
            <a:endParaRPr lang="en-GB" sz="3200" dirty="0"/>
          </a:p>
          <a:p>
            <a:pPr marL="0" indent="0">
              <a:buNone/>
            </a:pPr>
            <a:endParaRPr lang="en-GB" dirty="0"/>
          </a:p>
        </p:txBody>
      </p:sp>
    </p:spTree>
    <p:extLst>
      <p:ext uri="{BB962C8B-B14F-4D97-AF65-F5344CB8AC3E}">
        <p14:creationId xmlns:p14="http://schemas.microsoft.com/office/powerpoint/2010/main" val="352723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99011"/>
            <a:ext cx="10131425" cy="6151418"/>
          </a:xfrm>
        </p:spPr>
        <p:txBody>
          <a:bodyPr>
            <a:normAutofit/>
          </a:bodyPr>
          <a:lstStyle/>
          <a:p>
            <a:pPr marL="0" indent="0" algn="ctr">
              <a:buNone/>
            </a:pPr>
            <a:r>
              <a:rPr lang="en-GB" sz="4400" b="1" dirty="0" smtClean="0"/>
              <a:t>Lesson </a:t>
            </a:r>
            <a:r>
              <a:rPr lang="en-GB" sz="4400" b="1" dirty="0" smtClean="0"/>
              <a:t>5</a:t>
            </a:r>
            <a:r>
              <a:rPr lang="en-GB" sz="4400" b="1" dirty="0" smtClean="0"/>
              <a:t>,6&amp;7</a:t>
            </a:r>
            <a:r>
              <a:rPr lang="en-GB" sz="4400" b="1" dirty="0" smtClean="0"/>
              <a:t>: 13.09.24/14.09.24/15.09.24</a:t>
            </a:r>
            <a:endParaRPr lang="en-GB" sz="4400" b="1" dirty="0" smtClean="0"/>
          </a:p>
          <a:p>
            <a:pPr marL="0" indent="0" algn="ctr">
              <a:buNone/>
            </a:pPr>
            <a:r>
              <a:rPr lang="en-GB" sz="4400" dirty="0" smtClean="0"/>
              <a:t>LO: To write an effective narrative.</a:t>
            </a:r>
            <a:endParaRPr lang="en-GB" sz="4400" dirty="0"/>
          </a:p>
        </p:txBody>
      </p:sp>
    </p:spTree>
    <p:extLst>
      <p:ext uri="{BB962C8B-B14F-4D97-AF65-F5344CB8AC3E}">
        <p14:creationId xmlns:p14="http://schemas.microsoft.com/office/powerpoint/2010/main" val="1033402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5448300"/>
          </a:xfrm>
        </p:spPr>
        <p:txBody>
          <a:bodyPr/>
          <a:lstStyle/>
          <a:p>
            <a:r>
              <a:rPr lang="en-GB" dirty="0" smtClean="0"/>
              <a:t>What do we need to include in our writing today?</a:t>
            </a:r>
            <a:endParaRPr lang="en-GB" dirty="0"/>
          </a:p>
        </p:txBody>
      </p:sp>
    </p:spTree>
    <p:extLst>
      <p:ext uri="{BB962C8B-B14F-4D97-AF65-F5344CB8AC3E}">
        <p14:creationId xmlns:p14="http://schemas.microsoft.com/office/powerpoint/2010/main" val="1936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86862"/>
            <a:ext cx="10999176" cy="6075483"/>
          </a:xfrm>
        </p:spPr>
        <p:txBody>
          <a:bodyPr>
            <a:normAutofit/>
          </a:bodyPr>
          <a:lstStyle/>
          <a:p>
            <a:pPr marL="0" indent="0">
              <a:buNone/>
            </a:pPr>
            <a:r>
              <a:rPr lang="en-US" sz="3200" i="1" dirty="0"/>
              <a:t>We rode off on our tandem bike, both of us happy to have found friendship. As the sun began to set, the sky turned orange and pink, and we stopped by a small stream. The stream looked familiar, but I couldn’t remember why. Just then, a green bird flew down and dropped a green crayon from its beak. I bent down to pick it up, and felt a spark of excitement again. If my red crayon had taken me on an adventure, and Ethan's purple crayon had done the same for him, where would the green crayon take us both?</a:t>
            </a:r>
            <a:endParaRPr lang="en-GB" sz="3200" i="1" dirty="0"/>
          </a:p>
        </p:txBody>
      </p:sp>
    </p:spTree>
    <p:extLst>
      <p:ext uri="{BB962C8B-B14F-4D97-AF65-F5344CB8AC3E}">
        <p14:creationId xmlns:p14="http://schemas.microsoft.com/office/powerpoint/2010/main" val="321835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75" y="377699"/>
            <a:ext cx="10131425" cy="1456267"/>
          </a:xfrm>
        </p:spPr>
        <p:txBody>
          <a:bodyPr>
            <a:normAutofit/>
          </a:bodyPr>
          <a:lstStyle/>
          <a:p>
            <a:r>
              <a:rPr lang="en-GB" sz="5400" dirty="0" smtClean="0"/>
              <a:t>What can you see?</a:t>
            </a:r>
            <a:endParaRPr lang="en-GB" sz="5400" dirty="0"/>
          </a:p>
        </p:txBody>
      </p:sp>
      <p:pic>
        <p:nvPicPr>
          <p:cNvPr id="4" name="Content Placeholder 3"/>
          <p:cNvPicPr>
            <a:picLocks noGrp="1"/>
          </p:cNvPicPr>
          <p:nvPr>
            <p:ph idx="1"/>
          </p:nvPr>
        </p:nvPicPr>
        <p:blipFill>
          <a:blip r:embed="rId2"/>
          <a:stretch>
            <a:fillRect/>
          </a:stretch>
        </p:blipFill>
        <p:spPr>
          <a:xfrm>
            <a:off x="1311791" y="1833966"/>
            <a:ext cx="9303562" cy="4658273"/>
          </a:xfrm>
          <a:prstGeom prst="rect">
            <a:avLst/>
          </a:prstGeom>
        </p:spPr>
      </p:pic>
    </p:spTree>
    <p:extLst>
      <p:ext uri="{BB962C8B-B14F-4D97-AF65-F5344CB8AC3E}">
        <p14:creationId xmlns:p14="http://schemas.microsoft.com/office/powerpoint/2010/main" val="11204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5606562"/>
          </a:xfrm>
        </p:spPr>
        <p:txBody>
          <a:bodyPr>
            <a:normAutofit/>
          </a:bodyPr>
          <a:lstStyle/>
          <a:p>
            <a:pPr algn="ctr"/>
            <a:r>
              <a:rPr lang="en-GB" sz="6600" b="1" dirty="0" smtClean="0"/>
              <a:t>Lesson  2</a:t>
            </a:r>
            <a:endParaRPr lang="en-GB" sz="6600" b="1" dirty="0"/>
          </a:p>
        </p:txBody>
      </p:sp>
    </p:spTree>
    <p:extLst>
      <p:ext uri="{BB962C8B-B14F-4D97-AF65-F5344CB8AC3E}">
        <p14:creationId xmlns:p14="http://schemas.microsoft.com/office/powerpoint/2010/main" val="166744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93" y="260513"/>
            <a:ext cx="11412415" cy="6219418"/>
          </a:xfrm>
        </p:spPr>
        <p:txBody>
          <a:bodyPr/>
          <a:lstStyle/>
          <a:p>
            <a:pPr marL="0" indent="0">
              <a:buNone/>
            </a:pPr>
            <a:r>
              <a:rPr lang="en-US" sz="3600" dirty="0"/>
              <a:t>As we flew higher into the sky, the air grew darker, and a spooky mist began to swirl around us. "Do you think something bad is going to happen?" Ethan asked, shivering and looking around nervously. But before he could say anything else, a deep, powerful voice suddenly spoke out of nowhere...</a:t>
            </a:r>
            <a:endParaRPr lang="en-GB" dirty="0"/>
          </a:p>
        </p:txBody>
      </p:sp>
    </p:spTree>
    <p:extLst>
      <p:ext uri="{BB962C8B-B14F-4D97-AF65-F5344CB8AC3E}">
        <p14:creationId xmlns:p14="http://schemas.microsoft.com/office/powerpoint/2010/main" val="243809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ndara" panose="020E0502030303020204" pitchFamily="34" charset="0"/>
              </a:rPr>
              <a:t>Noun Phrases</a:t>
            </a:r>
            <a:endParaRPr lang="en-GB" dirty="0">
              <a:latin typeface="Candara" panose="020E0502030303020204" pitchFamily="34" charset="0"/>
            </a:endParaRPr>
          </a:p>
        </p:txBody>
      </p:sp>
      <p:sp>
        <p:nvSpPr>
          <p:cNvPr id="4" name="Rectangle 1"/>
          <p:cNvSpPr>
            <a:spLocks noGrp="1" noChangeArrowheads="1"/>
          </p:cNvSpPr>
          <p:nvPr>
            <p:ph idx="1"/>
          </p:nvPr>
        </p:nvSpPr>
        <p:spPr bwMode="auto">
          <a:xfrm>
            <a:off x="685801" y="1766032"/>
            <a:ext cx="849145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A red door</a:t>
            </a:r>
            <a:endParaRPr kumimoji="0" lang="en-US" altLang="en-US" sz="2800"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A magical forest</a:t>
            </a:r>
            <a:endParaRPr kumimoji="0" lang="en-US" altLang="en-US" sz="2800"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Hanging lanterns</a:t>
            </a:r>
            <a:endParaRPr kumimoji="0" lang="en-US" altLang="en-US" sz="2800"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A winding river</a:t>
            </a:r>
            <a:endParaRPr kumimoji="0" lang="en-US" altLang="en-US" sz="2800"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Tall trees</a:t>
            </a:r>
            <a:endParaRPr kumimoji="0" lang="en-US" altLang="en-US" sz="2800"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A glowing pathway</a:t>
            </a:r>
            <a:endParaRPr kumimoji="0" lang="en-US" altLang="en-US" sz="2800"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Twinkling lights</a:t>
            </a:r>
            <a:endParaRPr kumimoji="0" lang="en-US" altLang="en-US" sz="2800"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A hidden doorway</a:t>
            </a:r>
            <a:endParaRPr kumimoji="0" lang="en-US" altLang="en-US" sz="2800"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A peaceful clearing</a:t>
            </a:r>
            <a:endParaRPr kumimoji="0" lang="en-US" altLang="en-US" sz="2800"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smtClean="0">
                <a:ln>
                  <a:noFill/>
                </a:ln>
                <a:solidFill>
                  <a:schemeClr val="tx1"/>
                </a:solidFill>
                <a:effectLst/>
                <a:latin typeface="Candara" panose="020E0502030303020204" pitchFamily="34" charset="0"/>
              </a:rPr>
              <a:t>Mysterious woods</a:t>
            </a:r>
            <a:r>
              <a:rPr kumimoji="0" lang="en-US" altLang="en-US" sz="2800" b="0" i="0" u="none" strike="noStrike" cap="none" normalizeH="0" baseline="0" dirty="0" smtClean="0">
                <a:ln>
                  <a:noFill/>
                </a:ln>
                <a:solidFill>
                  <a:schemeClr val="tx1"/>
                </a:solidFill>
                <a:effectLst/>
                <a:latin typeface="Candara" panose="020E0502030303020204" pitchFamily="34" charset="0"/>
              </a:rPr>
              <a:t> </a:t>
            </a:r>
          </a:p>
        </p:txBody>
      </p:sp>
    </p:spTree>
    <p:extLst>
      <p:ext uri="{BB962C8B-B14F-4D97-AF65-F5344CB8AC3E}">
        <p14:creationId xmlns:p14="http://schemas.microsoft.com/office/powerpoint/2010/main" val="122484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Now put them into sentences </a:t>
            </a:r>
            <a:endParaRPr lang="en-GB" dirty="0"/>
          </a:p>
        </p:txBody>
      </p:sp>
      <p:sp>
        <p:nvSpPr>
          <p:cNvPr id="3" name="Content Placeholder 2"/>
          <p:cNvSpPr>
            <a:spLocks noGrp="1"/>
          </p:cNvSpPr>
          <p:nvPr>
            <p:ph idx="1"/>
          </p:nvPr>
        </p:nvSpPr>
        <p:spPr/>
        <p:txBody>
          <a:bodyPr>
            <a:normAutofit/>
          </a:bodyPr>
          <a:lstStyle/>
          <a:p>
            <a:endParaRPr lang="en-GB" sz="2400" b="1" i="1" dirty="0" smtClean="0">
              <a:latin typeface="Candara" panose="020E0502030303020204" pitchFamily="34" charset="0"/>
            </a:endParaRPr>
          </a:p>
          <a:p>
            <a:endParaRPr lang="en-GB" sz="2400" b="1" i="1" dirty="0">
              <a:latin typeface="Candara" panose="020E0502030303020204" pitchFamily="34" charset="0"/>
            </a:endParaRPr>
          </a:p>
          <a:p>
            <a:pPr marL="0" indent="0">
              <a:buNone/>
            </a:pPr>
            <a:r>
              <a:rPr lang="en-GB" sz="2400" b="1" i="1" dirty="0" smtClean="0">
                <a:latin typeface="Candara" panose="020E0502030303020204" pitchFamily="34" charset="0"/>
              </a:rPr>
              <a:t>I </a:t>
            </a:r>
            <a:r>
              <a:rPr lang="en-GB" sz="2400" b="1" i="1" dirty="0">
                <a:latin typeface="Candara" panose="020E0502030303020204" pitchFamily="34" charset="0"/>
              </a:rPr>
              <a:t>can see </a:t>
            </a:r>
            <a:r>
              <a:rPr lang="en-GB" sz="2400" b="1" i="1" dirty="0" smtClean="0">
                <a:latin typeface="Candara" panose="020E0502030303020204" pitchFamily="34" charset="0"/>
              </a:rPr>
              <a:t>twinkling lights </a:t>
            </a:r>
            <a:r>
              <a:rPr lang="en-GB" sz="2400" b="1" i="1" dirty="0">
                <a:latin typeface="Candara" panose="020E0502030303020204" pitchFamily="34" charset="0"/>
              </a:rPr>
              <a:t>between the trees</a:t>
            </a:r>
            <a:r>
              <a:rPr lang="en-GB" sz="2400" b="1" i="1" dirty="0" smtClean="0">
                <a:latin typeface="Candara" panose="020E0502030303020204" pitchFamily="34" charset="0"/>
              </a:rPr>
              <a:t>.</a:t>
            </a:r>
          </a:p>
          <a:p>
            <a:pPr marL="0" indent="0">
              <a:buNone/>
            </a:pPr>
            <a:endParaRPr lang="en-GB" sz="2400" b="1" i="1" dirty="0" smtClean="0">
              <a:latin typeface="Candara" panose="020E0502030303020204" pitchFamily="34" charset="0"/>
            </a:endParaRPr>
          </a:p>
          <a:p>
            <a:pPr marL="0" indent="0">
              <a:buNone/>
            </a:pPr>
            <a:r>
              <a:rPr lang="en-GB" sz="2400" b="1" i="1" dirty="0" smtClean="0">
                <a:latin typeface="Candara" panose="020E0502030303020204" pitchFamily="34" charset="0"/>
              </a:rPr>
              <a:t>A winding river flows through the forest.</a:t>
            </a:r>
          </a:p>
          <a:p>
            <a:endParaRPr lang="en-GB" sz="2400" b="1" i="1" dirty="0">
              <a:latin typeface="Candara" panose="020E0502030303020204" pitchFamily="34" charset="0"/>
            </a:endParaRPr>
          </a:p>
          <a:p>
            <a:pPr marL="0" indent="0">
              <a:buNone/>
            </a:pPr>
            <a:r>
              <a:rPr lang="en-GB" sz="2400" b="1" i="1" dirty="0" smtClean="0">
                <a:latin typeface="Candara" panose="020E0502030303020204" pitchFamily="34" charset="0"/>
              </a:rPr>
              <a:t>Tall trees cover the sunlight.</a:t>
            </a:r>
          </a:p>
          <a:p>
            <a:endParaRPr lang="en-GB" b="1" i="1" dirty="0"/>
          </a:p>
          <a:p>
            <a:endParaRPr lang="en-GB" b="1" i="1" dirty="0" smtClean="0"/>
          </a:p>
          <a:p>
            <a:endParaRPr lang="en-GB" b="1" i="1" dirty="0"/>
          </a:p>
          <a:p>
            <a:endParaRPr lang="en-GB" dirty="0"/>
          </a:p>
          <a:p>
            <a:endParaRPr lang="en-GB" dirty="0"/>
          </a:p>
        </p:txBody>
      </p:sp>
    </p:spTree>
    <p:extLst>
      <p:ext uri="{BB962C8B-B14F-4D97-AF65-F5344CB8AC3E}">
        <p14:creationId xmlns:p14="http://schemas.microsoft.com/office/powerpoint/2010/main" val="239946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experiment with changing the phrase order: </a:t>
            </a:r>
            <a:endParaRPr lang="en-GB" dirty="0"/>
          </a:p>
        </p:txBody>
      </p:sp>
      <p:sp>
        <p:nvSpPr>
          <p:cNvPr id="3" name="Content Placeholder 2"/>
          <p:cNvSpPr>
            <a:spLocks noGrp="1"/>
          </p:cNvSpPr>
          <p:nvPr>
            <p:ph idx="1"/>
          </p:nvPr>
        </p:nvSpPr>
        <p:spPr/>
        <p:txBody>
          <a:bodyPr>
            <a:normAutofit/>
          </a:bodyPr>
          <a:lstStyle/>
          <a:p>
            <a:pPr marL="0" indent="0" algn="ctr">
              <a:buNone/>
            </a:pPr>
            <a:r>
              <a:rPr lang="en-GB" sz="3200" b="1" i="1" dirty="0" smtClean="0"/>
              <a:t>I </a:t>
            </a:r>
            <a:r>
              <a:rPr lang="en-GB" sz="3200" b="1" i="1" dirty="0"/>
              <a:t>can see paper lanterns between the trees. </a:t>
            </a:r>
            <a:endParaRPr lang="en-GB" sz="3200" b="1" i="1" dirty="0" smtClean="0"/>
          </a:p>
          <a:p>
            <a:pPr algn="ctr"/>
            <a:endParaRPr lang="en-GB" sz="3200" b="1" i="1" dirty="0"/>
          </a:p>
          <a:p>
            <a:pPr algn="ctr"/>
            <a:endParaRPr lang="en-GB" sz="3200" b="1" i="1" dirty="0" smtClean="0"/>
          </a:p>
          <a:p>
            <a:pPr algn="ctr"/>
            <a:endParaRPr lang="en-GB" sz="3200" b="1" i="1" dirty="0" smtClean="0"/>
          </a:p>
          <a:p>
            <a:pPr marL="0" indent="0" algn="ctr">
              <a:buNone/>
            </a:pPr>
            <a:r>
              <a:rPr lang="en-GB" sz="3200" b="1" i="1" dirty="0" smtClean="0"/>
              <a:t>Between </a:t>
            </a:r>
            <a:r>
              <a:rPr lang="en-GB" sz="3200" b="1" i="1" dirty="0"/>
              <a:t>the trees, I can see paper lanterns.</a:t>
            </a:r>
            <a:endParaRPr lang="en-GB" sz="3200" dirty="0"/>
          </a:p>
        </p:txBody>
      </p:sp>
      <p:sp>
        <p:nvSpPr>
          <p:cNvPr id="4" name="Down Arrow 3"/>
          <p:cNvSpPr/>
          <p:nvPr/>
        </p:nvSpPr>
        <p:spPr>
          <a:xfrm>
            <a:off x="4746568" y="3624349"/>
            <a:ext cx="1737360" cy="98921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5791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99011"/>
            <a:ext cx="10131425" cy="6151418"/>
          </a:xfrm>
        </p:spPr>
        <p:txBody>
          <a:bodyPr>
            <a:normAutofit/>
          </a:bodyPr>
          <a:lstStyle/>
          <a:p>
            <a:pPr marL="0" indent="0" algn="ctr">
              <a:buNone/>
            </a:pPr>
            <a:r>
              <a:rPr lang="en-GB" sz="4400" b="1" dirty="0" smtClean="0"/>
              <a:t>Lesson 2: 09.09.24</a:t>
            </a:r>
          </a:p>
          <a:p>
            <a:pPr marL="0" indent="0" algn="ctr">
              <a:buNone/>
            </a:pPr>
            <a:r>
              <a:rPr lang="en-GB" sz="4400" dirty="0" smtClean="0"/>
              <a:t>LO: </a:t>
            </a:r>
            <a:r>
              <a:rPr lang="en-GB" sz="4400" dirty="0"/>
              <a:t>To make predictions about a text.</a:t>
            </a:r>
          </a:p>
        </p:txBody>
      </p:sp>
    </p:spTree>
    <p:extLst>
      <p:ext uri="{BB962C8B-B14F-4D97-AF65-F5344CB8AC3E}">
        <p14:creationId xmlns:p14="http://schemas.microsoft.com/office/powerpoint/2010/main" val="299282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82633"/>
            <a:ext cx="10131425" cy="6251171"/>
          </a:xfrm>
        </p:spPr>
        <p:txBody>
          <a:bodyPr>
            <a:normAutofit/>
          </a:bodyPr>
          <a:lstStyle/>
          <a:p>
            <a:pPr marL="0" indent="0">
              <a:buNone/>
            </a:pPr>
            <a:r>
              <a:rPr lang="en-US" sz="5400" b="1" i="1" dirty="0"/>
              <a:t>Dear Reader, This is a story of long ago, when I was just a girl. One summer, as the days stretched out endlessly, I made a discovery which was to change my life for…</a:t>
            </a:r>
            <a:r>
              <a:rPr lang="en-US" sz="5400" dirty="0"/>
              <a:t> </a:t>
            </a:r>
            <a:endParaRPr lang="en-GB" sz="5400" dirty="0"/>
          </a:p>
        </p:txBody>
      </p:sp>
    </p:spTree>
    <p:extLst>
      <p:ext uri="{BB962C8B-B14F-4D97-AF65-F5344CB8AC3E}">
        <p14:creationId xmlns:p14="http://schemas.microsoft.com/office/powerpoint/2010/main" val="1492884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74321"/>
            <a:ext cx="10131425" cy="5516880"/>
          </a:xfrm>
        </p:spPr>
        <p:txBody>
          <a:bodyPr>
            <a:normAutofit/>
          </a:bodyPr>
          <a:lstStyle/>
          <a:p>
            <a:pPr marL="0" indent="0">
              <a:buNone/>
            </a:pPr>
            <a:r>
              <a:rPr lang="en-GB" sz="4800" b="1" dirty="0"/>
              <a:t>What do the children think might have been in the rest of the letter? </a:t>
            </a:r>
            <a:endParaRPr lang="en-GB" sz="4800" b="1" dirty="0" smtClean="0"/>
          </a:p>
          <a:p>
            <a:pPr marL="0" indent="0">
              <a:buNone/>
            </a:pPr>
            <a:endParaRPr lang="en-GB" sz="4800" b="1" dirty="0"/>
          </a:p>
          <a:p>
            <a:pPr marL="0" indent="0">
              <a:buNone/>
            </a:pPr>
            <a:r>
              <a:rPr lang="en-GB" sz="4800" b="1" dirty="0" smtClean="0"/>
              <a:t>Who </a:t>
            </a:r>
            <a:r>
              <a:rPr lang="en-GB" sz="4800" b="1" dirty="0"/>
              <a:t>might have left the letter here?</a:t>
            </a:r>
          </a:p>
        </p:txBody>
      </p:sp>
    </p:spTree>
    <p:extLst>
      <p:ext uri="{BB962C8B-B14F-4D97-AF65-F5344CB8AC3E}">
        <p14:creationId xmlns:p14="http://schemas.microsoft.com/office/powerpoint/2010/main" val="24659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descr="data:image/png;base64,iVBORw0KGgoAAAANSUhEUgAAARIAAACWCAYAAAASYQdZAAAAAXNSR0IArs4c6QAAAARnQU1BAACxjwv8YQUAAAAJcEhZcwAAFxEAABcRAcom8z8AAF9cSURBVHhe7Z0FQJvn1sf/WEJwd6cUChQKdS+ltso6l07vfLvzrbO7b9ud785dO19n3Wqru0AdbXF3t0AISYDvOQ+hBE+CpW1+92YtTwKked/3/55zniMG7Qzo0aNHzxAwVP6pR48ePVqjFxI9evQMGb2Q6NGjZ8johUSPHj1DRi8kevToGTJ6IWG0tLWhtFmCWlmLckWPnt60yRSQlNaipbZJuaKnk0t6+zenSYzvczNwvKoClUxEREZG8DW3xA2efljl7qV8lZ5LHXFOBdK/OYDKuDzIahphZCqA1XgX+F03Ax5LJipfdWlzyQrJ3vIS3HsmBi2trVjp4oFQGztukewoK0JmfR3W+IzD25OmQ2CoN9ouZfK3xOH4oz/B0MQI7otDYRviAWm1GEU7k1CfUYoJ9y3C5JevUb760uWSFJKz9bVYcmgnptg54PPI2XA3M1M+08GPeVl4KC4Wt/kE4P2IGTAyMFA+o+dSouTAOey7+kN4rZ6M6f9bA1NHS+UzDHbZpH65HyfXrkfEi1ch7MkVyicuTS5JIVl9dA+KJBIcXLgclsYmytXu/MTE5K5TR/HrrChc5e6tXNVzqSCtEmN79OuwCnDBwt8ehKGxkfKZ7iS+tRXnPtyJFQefh/V4V+XqpcclZ7efqqnE0apyrA2a2K+IELcw1+ZaL188m3Qadfog7CXH2Q92Qt7QjGlv3tCviBAT7o+GqYMlt04uZS45IfmBWRoeIgusdPVUrvTPs0HhaJTLsbG4QLmi51JAVi9B9q+xGH/nAliNc1audqdB2oQqRRsEVmbwZq5P6YEUbsVcqlxyQnKuvg6RtvawMOltjbSJa1D083YkfZsMuQIIsbbhj43FecpX6LkUKNqZyP5rAO9VkR0LSmolNdiQnYQHju/GZTHHsL2RnSQMzxURfEu49lwR//pS5JISkhLKFZG3YJKNnXIFaG1oQP3pJCQ/+Tn+mfM6jr60DxW5jYDSmr3G0xdJdbVIbajrWNBzcdMO5G06A0s/R9iFdaQAVNbl455DWzHr0EH8Lycf6XJjLPD0xxyLjpuRpa8j2tmdpzGvin99KXJJCUluUwOqWqSIsO0UEjkK3/4SG6e/heTd9XC740pE734Zi16ZCRPlRg25QI0KOQ5VlnUs6LmoERdUoS6lGN6XTyajpGNNWovdJYVIa2rDFI9QfDU9Cq+N94WfcccLBFamELnYoCGnnH99KXJJCUm+pInnjfhZWClX2EngxNwcbzsIzA0hr65GXVw26oolymcBR6EpJljZ8C1jPRc/9WklaK5sgFvUBOUK4OM4ATuWXoHPJ7ghtTAOK/Zvxc0JKTgr79jwpAQ122B3iHMq0d52SaZl6Z6QNCoU2MbU/+mkU7jj5BE8w/7cUVoEMbMKhgr9bKGREUwNO6PwJnB76A5ck/om5j4WjIZte3Dg2lew6/5daFRu1JgYGvJ8E3JtJK0dPrGeixfKYjU0MYaZm61yhWFoDFdzKwRbWcHJuB25deXYVlqOklalaBgYQGhvAbm4GW2K1o61IVCbXIizH+xAzH3fIvah75G+7iDE+brtNumUkNBdf/XhXbjh+AGcrKpArVyGY+zP647tx+WHdvGt26GgaGvjyWWq6WWygnzk/XIImRvOoRm28LpuGULWBEOoEouNsLFDmriOu0V6Lm7q00thPd4FJhYi5QqQVhyPyK2/Y3lCFqwcg/DDvFU4EzUHS0y7Lh8SnzZ5G9DKHloiq5PgxJO/YOu8V5Dx7WE0V4nRVFiDxDe24J85/+WCoqvojJBkN4qx+uheyNjFvmveMvZhLsHG2dH4h/25e/4ybhmsOLwb25l1oi1ypZAYGnT+s9tQ9etf2HnnF8hKbIff0zcj6pc7EXpDIPt9ypcwxllaoUEu54V9wwW9F0W79iedHjA3oo1dvK38z+FAIZGhLrUYDhE+MBR05Y4IjQVwMjWFKVpR3dKMxnYDmBsbU1z2PEZCEhIF2rQUkuaKehxY8wmy1x/DjPdvwtIda7FowyNY9NejWLbjKfjfNBvHH/sZaV/rZr6KzgjJf8/Fw8jQAH/OWYRZDk6wUCaLUdLYTHsnbJq7BNHObrj1xCGcqdXOzJOzC9eQ2SPs1ygxgPWC2Yi4awlcPBXIe+8X7F7yDk68exISFU/KSSiCvUCIvKZG5Yp2SJhrtb4gB1fG7MPUPZsxbc8W3HXyMGKrLt0gnTZIKxqQ8MZmbI9+A1tmvMj/jH9tE3dLhoKsvgkNuZWwCXJTrnTg7xKGw5ddjZ1TJsJDUYsvkg9jeewpnFHGSAhDARMSmUKrGAkJUOxDP6L2bDEWb3wM42+fD3P3jg0BAyNDnl1LiXFB9y5E0lvb0JA9tH/nSKATQpLDrJEYdjE9NC4YLqZdJqUqZuwOsG7qXPhZWOKZxNM8aKopZAWQZUNi0gG7s0yfjulfP4hlux/HnLdWwXe2I6QZJZBIun6+FRMze4Epipq1Lx8na+aa2P2493QMjNnXi108sNDJDdniBixlltbHGSkdL9QzILSjsn3p68j45hBsQ9zhsSyM/5n9Syy2LXwdhdsTlK/UHEVTC89mFTl1BeMJmUKGBoUhgpz88O70aGydNQ/P+LrBUcVHNjI1QauMWUdaWCRZP8egeFcS5v14Lxyn+ytXexP+1Cq0tshRsDVOuaI76ISQ7K8oQZNCjtVuA5fuk5i8N2k6TtRU4tvcDOWq+pDbZGpkxCwS1ShJG+r2HcGJh/9EUYkVgl+5DfM/XQk7y66PxtLEBHZCIa/P0YZKqRTXHzuAdHE9/pm7GH8yl+3t8Kl4Z9I0bGVu22MBIXg6+RQ2Fecrv0NPX7TUNOLgbV9AYG2OZXuewaxPbseU167jf162+xm4RQfj0K2fay0m8kYptyhMbFSLONtwOu80lhzYhij2mLlvO9acicP3Bdk4WN9lttLOTZtMjnaFZkLSWFCFuJf+RuDdUXBbEKxc7Q3ZOVQ06DxnPMqPpnMrRpfQCSEpkDTBViCAs6i3NdLW0ABxbh3zTjuY4+CM23wD8HZ6MupkMuWqepy3SFR0RBJ7CMce3Yzy1BJk/fd7HPs0Be1MsAxVXiQyMuauTbFUO4vk3YxknGuo5TGf+Y4uytUOLNjvenliJJYyC+W1lERItbC0LhXSvtrP3Zo5X94FKz8n5WoH5h52mPvN3XCNCsWpZ/+AlImOpkirG2EkNOFp710YwNfBB4+OD8FdXj5wbZOiykCE6fYO8BJ0XT7UZqCNiUi7hnEvqukxsTTFxMeX869bFC3IFdchrqYce0pz8VVaPJ47dw5nlLuIjpN9ISmpZZaTbgX+dUJIxHI5bEyE5y0F6dkMFB8vQ6u4DMmPfowtC1/D8U+SIVdeYw/4B6GZXXC/F+Z0LKgJ9RahC7XLjW1FzZ5EyMIXY+W+ZxG11hvV28+ioY+dZnuhKYqZe9LG/qcJtG38bW4mr9sJU8mo7ckzQRN5DIa2vvX0hupf8jae5nUtNoF9V9kasPNn6pvXobm8HpnfH1Guqo+kuBZCO3Nm8aje0AxgZ+GIy718cbvfeFxuawEXaw92vEIQZUlOagetLTIYMTExYOeYulC+SsHWePhdPxNmrjbM7JBha3oMopnVc9WxQ7gv/gw+ySvAuWYF2I/m0DazTCyFolmzm+hIoxNCUi+XwcHUFEbK3ZSy33bg3OZ8SM+dRf5xCbxuCEHd7/tQlNHhWlCC2HQ7R/xZmMetDHUxZy4KBTy7dksMIRrniDZmCSR9thfp28pgOt4ZKgH781ix76UCPg0tV3ydk8GtrTv9A5UrfTPF1hGupiIc1mfQ9klVXB6zRsTwvX6GckWFdjm/i+e3KGDl78yDkimf7UEzs140oYVZJCYWpjA2EypXOjiUdQxR+/7B3P078Ha5jB0rm14XDlkIJhZCGAm6xGUwcn8/zmMq/mtmdiyw+6ghu1FVt0ggFzri+ciF2B29EpumhCNc+WN5vkpDMxQS3apI1wkhoQvbhIlIpzNhwD3CdrTUt8DAxh1B98yFrUEtKrO7Toz7mVUSV1uFY9XqR7DNDI14nER+vgWLAeyvugyhKyyQ+/l2FFfbw+faEHQ/jToQse+VM1OmTYP2LVWyFl7w9y/mitmaCJSrfUM7VnMcnZHCLgiytvR0p/ZsEXcb7EI9lCsMhQSnSjPw0NF/EHE4BnuUpqTfNdOgaJSi4lgm/1pd5E0tMGSuDe3AEApZExJra2Fn54OHxofi3+Mm4NHgMNzkbMUD5qrI2MVtbGbKXRx1aGWiR9aI06wALn4dCHBVyCJkLluGu6zk+OzcSXycX4QCWdf5QC0NKOmtvTMZTkfQCSGhi6xMylRWeZE6LgyE4sAuHHvtKFpMrWFiZg6HpZFw8rfgzxOz2UXnwNyN/eUlypXBoWAtiRYlpp3HwARCBwuYiEQwbCpB9nexqK9RPqeCqZExEyHmFnXLHhiY5Loa1DAxmefQYYq3FeXi7P/9gNgn/0TC2zuR+tVBZP2ViPqiZv78bAcnpNTXoUiiby7ck9qzhbBmLo2JJXM7WpuwOScBNxzZhdWnEpBu7II3widjpa0pfy31U3WY7Iv8TWf41+pCuzaUD9IpBoWV6bg3KQWW9l64ytEKLc3V+D0nFX9V9m4XIGfuhjGzSDpFaDBqkwpQw/5NAbfOVa4w10pah635mfizog6t7MZVVpOH14/vx7tlXeeDpKIeAhszmJgPfGMabXRCSCj+UNMihUx5JzZbsABht46HwNYToS8ug42zC8Y9vhRubsbo1ADKM1nu6oE95cVoYu6KOlDQlFyhVhUhkcTHIP7Dc7BaGcUDXkE3TISZSke9Tmi3R8ZEqFUDi2RLcT5CrW35g6OQoTmvBJWxqSj4Kwap727C8ec2o/BMR2VxgKU1xOw15UxU9XTR2ixHY3417MO9YUBB8OZKvJ10Ar8X12OCWyCeD43E/R4ucFEW0VHA1GnGOJQzi0TeWeugBoomKXdNOsXASmgBK2kJ1hzYhIgDB/FVVRuuD4zEXRTPUIF2eriQsIub8j7UofJ0DrMuDGEf0dV9r7AiDTce3YOHzqUhuc0Cj0dG44+opXjEuesGKi2tg9DWgolWh2jqCjohJHYCIZqYiFDCGMdQBLfbVmLaK8tgLc9H+oebEHvrB9h55bcozOsSjQWOrrzEv0CiXoTejAkJ0X1nxBiicZ7wWDUFXisi4BbpApM+birk2pBb082aGYQjleUIYyJC8RVC0dAEk4nTMOPdK+C7YjIiv38aV+y+H/7z7PnzJHQUJ9LX9HSHAotydpEL7ZQXlMgJz0fMwdqQQHjLK/HE0S0I3LEdbxRXofOTc2YuA/VVrUlUf0td0STrcG3YBU7YO4zDOxNDEWioQAP7wS6WtphkYw3XHu4LZdZSnY1Jj9hKf7Qz16Rk/zm4zp8A085/E8OF3TgfGecLXwMF6tuMMdHRE9e6u8Ff2HWZSsrqeUDY2FIvJL2gHA0SkS7LQo6ydb9j9+Uf4NDtXyPmsb9RWmkJn5smw9qq6y2H29jB2VSEQxXqBShFzL80YXeMBpUCQBM7O7TnxCP2urexc/Gr2HHnJtRU9LY6RMwtovR6CtaqA7k0VCsUZNl592pHdUw8yk5Xo2zjYaR8sR9pf6RD6O0IkW2HmSo0NIQx+x3NeiHpBmWMkttB26QcIzMs8w7B/0JDEW1tikapGLkSKbsZtZ93PG1DPHmae02y+rtgFCMh16YLQ4S5TcD6qMuxc3oEfCV5WBN7GN9Uds8nooBph0WinpCQGJTHZMA1KribBWNt6Y7Xpl+GnbOnIURRjFsP/oP7M0vQqHI60o6U0NYcRn3d7cYQ3RASEyG/iCrOm/QGsJw1A9PXPYaVp97E8m+WwMrTHePunA4bh6637G1uwcdIkHujDmSRCAyMeN1MJwYObgh6YQ0mPxmNwHuWIvT2CIiECl6ApSonZspEtiY1L/Jz9bV8O5I6rHXQhjapDNKsDJTlmsL7hhC0F1VCpuLFCJnVQ3EcVaHTw1wbEhJJCwRWnduyLdhw7ghCd2zG0wX1WBW6COmrVuNVL0d01lqKXKx54R3VzqgLd21MVao1OzEQYKrbeHw8ayk2TA7HNFH3y6ZDSJqZkKhnJVB2rgE7n+zCutya9vYWJFWXI0HcBFc7P3w4Ywn+iAiCL9OLzrgq1fE0MxESMCHRNXRCSFxFIh7MpIFVHRjDckooXMMsISsoRXViAWpSStFY3t1SoAs70NIKaeJ6tWIX5J5QQprqhWrEDqi8vBw1SYWoOp2N0g17cfTGd3H42QMQq3gxdJGTB67ujkoyExL6cEOtOnNHjGC/YDJsbOUwi5wA11AnOMwZD4FKyoKAvReK/TQwS0ZPF5QWrmhkFol1Z6JYK4rFtchmVkhbuwHqJLWIqSjFabGE2bJdWAc4865l6ta/kAulWqzXC0MBpji4YFKP+ARls9L3Gon6EKE+qDiRBQtvB1j5dyXVGbQ1Yv25Y1i2bzMm7tqCq06fxvb6NriYCs9fpO1MUMki6ZnCrwvohJCMt7SGJbsTn65RKcYrz0P8XW9j+5VfIO20EKEvLIe9c+cGcRcTrWy5K9AlQv1D7gklpYnlKgE45qrI6xohk8rZjUcAoYs9bNidwj7Y4fzdjehoP2DABEu9GAm9H6oQdVHJ1jWNmIa5m57GrGdmw/umVYh8ILTb76D3Rt+jajHpYXdiuYJbJcZmnTsVZrg9PAr7o5bgjXEeMG2uxEfJMXgiPRflKgajTbA7z3ClZLZBYTcisiwM2THQFLIUqApZXdem6kwuzD3t+O7LeYzs8OSUKGycNRePOpsivrwE+8tz8G1hKeqVOthYWAMFO09p90rX0AkhoSCju8gMZxtU9l0t7OD/3O1Y8M0aBK+JgK2nRZ9vdpKtPbdM4uuqlSv9Q1ZFRwyiSwwM2B3G7/a5sBE0o6lCAbvVSzD97Rsx8Y5wZsEoX8Rg38ZRd9eG3DQq9OuJkaUZEyX2F4Exz4RUpSOY284EZYC74iUIZYvSbo1q0yBrkSVmOnvhtoAwvBU5Gz/OWIDnmWtjqCL0Fl4O3OWgyXiDQUeVWy6dB1oDSIDIKjESDG6RtMlaIc6t7DUDp6yhEskSOfxtXLDSyQHeli54Y85ybGLujZvydKiOz+UJc7bBKrk0OoJOCAkx0doOZc3SrmCmuRVsvYxQ+MkmJH+1C7E3fYS4Pwp6ZXEEMmuG4iuJtYMLCYkIiQ7lg5ynqQwp//crcs4qIGgpQvxjv6Igs7dr0Zkup6aVjFqZDG591A4NBL0vKl7s3OXR0wFtyZLbQO5NJ2klKbjl6C5E7/8HC4/sxW2nY/HAqRP4ubprB8/c255ZI82Qqaz1S+dxVamxUht2UtDOjYFyt2cgaMxnO7Ne7MK7F6jmV+dh7cndmLzrb0w7mQYzJigRQgFsTIzPX6RV8fk84NyzzkgX0BkhmWrnwDu8U4VsJxUbDqFM6ouobc9hzr3uKP05Bj3jkBTzoB6sGeLB06GN2Ws7hKTrrtVeXoWaYmMEf/oY5m+8C27W9ajO7/2zqIiPblZtarg21Cy6Ti7jwWBNoPclaW0934tFTweU12EsEvLq3POwg2EjssJcZzeMM1Kg0dge/wmPxCqbLvE2c7FBK3MFqBhPHcgi4XkqGkLfR4/ObeOBqE7MJy8KDpO6T2+c7BmK9ydNx4shEfhs+gJ8EToO3bNVmAillsDCk1ng3XaWdAOdEZJJNvZoYHfxNJWxDwJ7c2aqtvKkImmVhPmi7A33YfVPtXXgFcSU1DYQZJFQrENVSAwcbWFp3YyMF3/A6cf/RklGFcq+2Ywz7x1FvYpFfN4i4f8dmOqWFl4/5GWmhZAwi4wqgvV0QZmmxiJBNyEJcp2AjyfPxEvswnvC2wVWhgLM9HDHBJVdF4pZ0PeqNbiKrm72oJ02TaGpt+TeGAwwka8Tmn1D1pWFj6NyhdEux96cRDyZFI+PsnJRbGgOP5XKYoLm5jRXNPSyZHQFnRESJ1MRbIVCpDd2WSR2y+fDN6AeRy97A/F7pPBcE4k2ae9dk2l2jihubkJu08Cp5VTPQ4LQzbVpF8Dczx5tpXmoSGyAVZgHDBurIS5pPJ9FS3SeXuzGMyg8h4Q9vM0026brSMHv6Jmipwvqh2pkJuD1M500iouw9sR+rDy4DdckZQOm5hD1ODZkxVDOBV2AakHfr42Q0EnB/q9OnQ11cbMe59LN8qmvzcPH+WWwtbCGFaT4OS0R+5u737IaMst4UaHDFF/lim6hM0JCFw8lmKU2qGzl2rgj7O01CFriDqM2KYq+34qkv3uPz6SuaeROlEkHjs5z14YdQKmqQlg4YPwr9+Gy7U9i8ebHeY/MJVufwoJ3lsHWWvkaBrlE9D91am2qZVKeXOcm0kxIOt6XAQ8K6+mCtmR7WiSEhUCEEDtXPDBxDr6dFAKvHhpgbGrMWxZKStQbJcLjHFq4NtTQiCyZwYSEktaklWJYT+jeyrFMIkajiR1mW1thqqMTHKFAc4+ivHomJJTdS4l2uojOCAkdPmoNQA2AVLu11+87idzYagj9XOEcHQmPGb0DTVYmAp5sVjyIkND2qjH7TS2qFglbM7G2gKmdubIM3KjPmxKJCEFm7GDUyeU81V3TWEdnrZFeSLpDwVba+pWLu4KtFpYeeMjPHc2N5dhQkIU/SirQ1OPQUGzF1MkKLcy1Uee48ZdoYZFQJS9txZHlNBCUAyKtbIB1QPfmVt623nh8vDfaJFXYXloGd9dxmGPe/Ryg7vb0b6HzVBfRGSEhwqzteHOfUhVBaM4uQ7tvJOb/fi+mPTMHliIZVNNACIopeDI3In+Q5szk2lCMRKpmmrsqfMuWoc72b6NcxoPANENHE8i1oSRvTb/vYofu9EY9LZK2JnyVloStzNxXtLVgY1YifqzqUezIjjXVpbTUSXia/UDww8r+Y9B5oDWgVSrjqe6DVf6SiEgrG7sPJlc08eLOc/XsORNbXOEfjlfGecFa5W3QtnddSgnvjtZn5q0OoFNC4mVuAQsjk247MPYrp0CUfxz7VnyIPQtfwe67/0J5UfeL2ZxZI/4WVjwJbMB+IezgGLELvJtroybkFtGxVaeRUj2zSCixjLalNUHCThgSO02/76KHCQJ3bZhr0GlZtMkakSQxxAoPHyx1dsMEYxkymnpbpBQjkdU1oY2shoFgP5cSy9TZeelJq1QBQxKSQVyb5vIG7j6JnFV85vY2VDdVY0NeJn4uzMXfBfnIYi6MKiRANWcL4DDVTyuLaTQYljO2sLkJvxdk4+Vz8ViXk47jVRVaVbBSUlqQlTVOVncNwjL2cINjsD2MBaawvWwBIp5aCFsLMZryKyEVd7gC5J/6m1siiwnQYL+XWyRqprmrQjs+XEjU2P6tkcl4VzQSBU0ob2mGDfu+ziplPV1QFij1a+1srmwosMA05pIaM2vkYHE6YlutsMSu54Zph5C01DTxzNgBIYFqI4tEc2uQhIQsksG6ozUWMRfd3qKr+JAwscT9EYtxetkV+CPUs6Pvq6B7hqyktI53h7Od4K5c0Yw65hblbzyNxDe3IOXTPTyzVh1XTxOGLCTbSwoxb99WPBp/HDvLivFOejLmH9iO1Yd3Yw/7WhMopkDVssdrKrpcCAsPhH16H6Y/PQf2boao23MUx258C1uWfIS0vV0p9T4WliiUNA1a8EaC0C1GoibGTBRIsNSxSOpkLbw1AsVkNIG2sB2FIlgP0k3tUoTqS6RVDV0uiqE57gydjucDQ/BE0FT8PH0WLrPqLQICG3Oe3doqG7zsgESKOpBpCvVrpSDtYBaJOLsclr5OPDv1PK3N2JGdgP8kxuGQwgr3BfjDS9lXpZPac8W8g7y5Z0e7CXUR51XixJPr8c/clxH78A8o3JaA9K/345/5r+L0f/4Y1r6vQxISqnC989RRTLdzwp4Fy/mohZ3zlmHbvCU8YHjt0b14Ly1Z+Wr1CGYWSS5zUTrrTejibTx1DDE3fY0z7x5ASUoTrBfNw9T/3QCf6V0mIlkz0jYFalsGbmRDsQvVPBJ1Oe/aDGKRkNLTro2tieZCUihp5BPd9JmtvTF1tOIxEirg66RV3oiY2jqI2XE/WXgO35ZWoadzQ3f/Vnkrb440ELSFS66NOrkgPaH3xGMkAwRbqRanIbMcVn6OKnGOdhzPS8AzqefwVW463swohMDSEX49Dn/F8UxeX2PmrjKPeBCqzuRgzxXvIXfDST6yY9muZ7Bo0+NYsu0pzPzgZqR8vBvp3wzfCNAhCcnvzKejwOCnk2fzLmB0F6ZszkXMZ93IROW5kEl4Pvk03kxNVH7H4ITa2DKXwAhnVfodmoVPwezfHsKM56LgOt0bzsumY9zqENi4dSm7q6kZrI0FyBkk4CpgloUmDaM7ITelwyIZ2CSkLmrVzCKxFwr569WFYjsdFokp32rW0x2RkyX/PKVVnce3DRmV2XgpOR4fZqbgfXaO/VRWh563Ebr7t8vbeIbrYFD8QrsYiVJIBqgcphyYhtwKWKqmt7c3Y0tZDSY4+eH+8aG41cYQe0vLoGonUG/WylM5XEjUbSxN1fL7r/sEIgdLrDz8PILujoJtsDtMmVtlzsQo8K4oBD+4BKmf7VE763cwtBYSuhipWneJixu/aHpCd/6nJoTj5YlT8NK5BPxT3Dv/oy8ow5UGUsVWdTV1Frg4oj07DqfXbkHe5iM4futnSI3tnmREQkJJbaqZsX1BBXHaWSTKGMkg30s/mwtJDz93MMjSoTwYEhI9vTF1tOY7N01FnTcYA4S6T8TWhStxbNHl+G1SAIya61HVIxRCLQlJHKg580CQJaludmpPuoSk/wudRkhQQhlV/XZhiAAbB9gatiO1Mg+7m9oxyd4Oqo6tpLyO557YhqhXqEe1RUfv/gbmXvaIYjdfKlzsC7foEB78lZZ3JYAOBa2FhFLAaWYLFdsNxOOBobjGwxuPJBznMYzBIKvGRSjCmTqVlgLtdSjYkAjTq27GqoMvYOJcoGRXFuTMx2ulCfAMByZm1Aw6VTywkJDLJdciRsItEvbn4ELSyjNb6d+hCSRA5M45s3+7nt5QDgW5BJKizuJMAxi1tyKruhg/Zqfgp+JS5DIXg2lBNyg3iMSky5LpB56dql69TE86haRnNbcqlBRHz5u5qLgnBqa4cXw47vV0hrPAHKvGTcKjPdyX6jO5fMfKXs3U+LgX/uS/a87Xd8GUWST9QYl6FHepS1O/efpAaC0k1PFdyi6aPutCVC5UMtPfCp/Gj9N/mJujjjUQYWuHgqYmnG8iZGAG23A3GNSWoCo+C/X59aj8dQO2zXwHCX/n8lxT+j2eIjMetxkIETvg9L41hSwsskkGi5HQeyZB0FRIKKWePlNqHamnNyIaAcGEhHpydFLTWIZPUuLwSXY2khQ2eDgwEAE94tQmViL2YEJSOvB5QXEUEid10tx7Ipe0cAEaKMejOiGfiaE1r0hWxdTEFJOcqSPaIrw9zgP2Pa7ICubWmJibwlqNHZv8zaeR8cMRTH3jeliPc4ZEJuVxt3z2yGsSI6exAVlNEpBtRp8lT/JrGjimqC5aC4kJu3BN2d29Wwd3SQ3yP9uAA1e/j723/4Kcox3uCQVC34+YzmMqBytK+dpAzHJwRmVLM7d4OjCF8wwv1P/+I7Yu+wqltdZwmjUO7ldGwjmoS8Fpkh0VzA3Uhd3MxFirAeSUf0ImSWf2aX/Q1EB6jaOpZi4KjaCgz1MvJH1DF5ORmRBNxV2C4GDthfdnLcX2qBU4tjAaj7jZoqcM0Pav0MYcjQUDt5lolytAoSkDbYSEuS30fT0Ha6lCM3bMPWy5JdAbA3aj6jsuVne2iIsPXfgDQa5b4pv/wPOycIy7ZQ67mTfg3bj9WHZgJ5Yf3oXFB3cgat8WXJmYBtpLNZYx641ZUt2nCmqP1kJCF5Y5uyjPC0lbI3Je+x5Hnz8MmaUdjMtTcfL+75F5sqPy8nJ3L0Q5ueLDzHM8sDgQk20d+F1d1boQhERg9t//h1X7n8biTY9gwfd3YOqLy+ARbkfXN2eqnSPPDD1Tq+IW9YAS3simGEwQesJ7mbA/O2fv9EdZczNMmZWmaYyE3D4KXLvoYyT9QqJAuSSdmBgJ4GluCdcBGgpRsJWyW8UF/Z8TBOVvkJIYapFHQn1SjIyNmEXSz7Y9O2fqUktgFeCqUS0PBULJTXGc5q9c6Z+i7QmoSy9B+HOrOxaoal4hQUpDEzwdA/Du5Dn4asocvBfoD4q2SJmIkJB024oeAloLCfU/JX++tPPun5eFrE358HjzESz58Q4s2Po4Av3rkfFTHI9Ck2NA0/FoRMMxlUBqX1DA0ZXclIYuITFyc4f70jA4R3rAwtm8zzc+0ZrdkdjJEDdAkyPKVSEha9QwYY6sBXJtBnOL8iRi5tYwn1ZDIaE6IcpodWb/bj19Q+5NS63muww0xoLm+g4Er5dhdO8irx7cImFC0l96fUNWOXch7Hv0IBkMEh9JeT2cmfU9EJS1e/ajXfBeHQm7icqiPiNbvDxnFbZOCYSsvgQnJAaY5e6DxfbWzL5nzkOthL8nSpAbDrQWErp7Um1MQl01eEIvBUGMzGAZ6NRhIRjbwSHQBvLqhvMNeRe7uCPcxhbvZpxVrvQN/eyZDk5IrKvVyA2hDuw+7A6VMsDODe0IkZCoO1aiE6pOpvNksMbM+cyyoBySvtosDgS5NhQIttVQgC4lzJhbQHfRnlXAg0Ep6dS7daBsTnm9hFkLhjw4qykdg7X6t2SosxnNsnGcqlkLgPrUYt6v1iawe7VwTwp3JkKcVYHAf83vWGhtxv7CdLyfmYMiiODQXovXY7dhVRxza5QfASXHUb+Wbun6Q0BrISHCmChQHINSwuETAI8Z5sh5ZSMqihVorauDcPEiTHtsGjrvsZT6fbdfII5UlePEADN7SYhmMjclkYkUpY1rwkx7J57QRsHLvqDgMGXNqjudTxVqHj2okLDfbWMi4BXJmkAuEX2f+obvpYeFhx3Pxmyu0GzLUuRqw+/asrr+q8N5g2jmdhifH3mhPh0d5Ps/3jVJBTwQ2zXjVz1oTCmJiOB89/zekDimfLoXTrMD4DynY1B9k6QS/4s/iMfPnMEPJVUQmrtguacXgth76HQC6WdTyj3Fj4aDIQkJ9QGhXZgiao9obIHxz10N/0mtyP9iA/YseBH7HtyIgjOV1Kj9PNd5+sGOXTC/FuQoV/omyMoGYoWcR5w1gebnUvFedmPfXbHMybVhf6o7n0YV+t7GQQSI6o5ox4YCd5pAuSf6HJKBoczONmaRtFRqdk6Yu9nyZLam4j6GOiuRNZBFYgABzRbWEKr+7S/QShmz1KeVLlpNclTIXapOKOCjRwfKTyk7nIa6c0UIuieKW1SEuaULHg2ehDCmPy3GVrhv4mxsm78EXwT7w4mdlwqJjFtJtuFeA+40acKQhMTXzJLHMuKUOR/GPhMQ8fwCNO87CYPoyzHrhamo+X4LMo51uRrkItzmG4BtpUV8cHh/eIoseKvC+JrBmzqrEmhpgxZmRmaq9H5VhcZeUN9VTV0bwoJZVIMJCe0aUWKcJlAAl4oNnTVsFn2pIXKx4eMYyE3RBDNXW25tDBQnoV0P7tpoYZFQ+n1/FklzWR1zIyq4xaAJzZUNPHhqH+GjXOmbwn/ieZzDfWEo/7q1TY56uTGWjZuOffPnY6qiELccPYjPymrRGSQgy6who4yJ28AukyYMSUg8zMzhITJnbkpXtW67RM4uDDM4LZsC72sjYNFaj9rc7gdwtbs336I9Utn/qE0amjXB0hqx1eXKFfWgLFuqIE6o6/vuY8mDrWAX7uAp0z0hd2WgcZrUpY2ep/euCVTkx7/PVB9oHQhK+abeHFTNqwm07crOzIGFhF1cVKytjUVC4tafRUKFc435lXCc4qdcUY/G3A7XX3WIVk+aKxpQuCMR/mtmnm8ILW7Ix60Ht2BhTCy2NpvhP5Fzcb+9AXaVsffBX8F+tnIHiwoIh4shCQklgY23tOK7JAplopaBmycCrvFG7oOvYUPI/1Bi4g/fud2Vb7yFFa/H+SEviyeT9QX9bHJvSBA0SWmnXZkpdo44UVPZZ6CWnqf2QdrESKg1AO+r2k9SWg5zp6hDnp95/xmFfUFWTDN7Py76HJIBMaQkKvaQqTGnRhVTZ2vuVtBF3R/yemaRsHPOxFoz97KNDjh7mPQzHItaJFL+i3k/qer9UXkyh8dU+ktxJ8pjM3iLAa9VkcoVwMbcCTf6eMGzvRYvHfsHkw4ewZ4WIVa6uKJzPl/pwVTuJg7noK0hCQmxxMWdD8s+Vd25Ty+C50PXY9YrSxH08LWI/uUmuDlL0VTeFWmnLNFVbl7c2sgeYIxEiLUtv+DVSa1XJdLWHkn1NaiS9Y7u8xgJBVu1iJFQMLSFiVp/7g2N6aSerrQNrQmUUt/Mfq7eIhkY3ruV0t1rNTsfqOmQpbcDGrL7t27lVItD2alqDLlSpbW5BW3s2Bmr9hhRQvGR8qMZsI/0hchRs5tLxfEs3kltoO3ZrB+Pwi0qGNYBSkFolSKzxQjXBkTihzmLcR9zBUPtnREmMESLQccmBkFWjF2o57CO/hyykEQ7ufJty+2lKlPfBVZwuS4aofdPROPGDdg64w2c+iaVBzk7WeLsDkeBKX7Kz1Ku9CacXZBmRiY4xawLTaDxFLQ7QzkrPaF1bbZ/CQqikpUj7ud7UxpqeS4IBaE1oV4h4z1SqF5IT/9QshjveMasB02xm+TNXZv+vpdiJANlpvaHoqmFF/sJ+kjsos5sJfvOwXV+4IAB057QFnddRumAFgN1lS8/lgnPlZPOVx3Lmkrx3IkdCNmzC7edjMGf9cDl46bgnalzcL9zxzlJA8wpyc1tUQj/ergYspDQHZ62XI9VV3RzJdobC3Bq9Zs4vi4fDlcuRPCaoG6/zN3MDAuZe7OpOJ/vzvRFgKU1v/A1FZIJTIBCrGzxd1GecqUL3gCambDadHCjvrAkIpS+3xe0U0RuDTV+1gSeVs/uavockoGhSXZ0h+bWg4Y4MKuAdm064wM9aa4SD1jk1h+8ORATEuM+8k+q4/J5HojzjPHKFfXg0/jYz7RlVkN/ZHx/mBfdeS6fpFyh+I4HXgmfhntdrdEkbUG4ezCud+h4X537RUW7ktgH2Q6PJROVK8PDkIWEuM7TF4l1NUhWyURtrylFZVY7Al57GLP+uwTmNTkoPFRwPnJM3OcfhMJmCbaW9N1igFwgX3Z3T2nQLG+AhILEjd4TBTJVMWQXOVlQNNFOU0gkSPQqpL1dJqqGJheM3CpNoXIAaoqlb/o8MBTD4BZJg4RfaJpgG+TKrZHG/N5CQgFcGXOXaIqdptBWKrk2Jn0EafM2nWbuiQu3hjSB+o8YC036rfilgV+F2xN4XY3IqSuhrLKhAn8WFiC73RKPRi7EdxMD4KlyhdNnVhbDXK2JXrxR1HAyLEIyzc6BX/SqPUQM3UMw/mo3lLy/DntWvoYdN/+ArP0FkFTVoT4xH1JxO59jQyMofsvP4cOz+4J+dikTGxrKrQnLXT0hYe7CwR47Q1TqwIVEC9eG2hSQW1TRh0VS0NRRZUl1QpoiZq4NpeBT0yU9A0Pp7mSR0E6JJgiZtUHf25DVe6eQ+oRQ3ka36Xdq0uHatPfKiKWOaBTncJjsC2ORZnGX6vh8HnPpL9BKIiIprcf4OxcoVwB5cwVeTTyJP2vEiC8+i/sSkpEq635N1WeV836tPldPV64MH8Ny5tIFtszFg7fVPz/FzsgCHjdMgbC2HG2O3hh310I4mpfi+MqXse22DSjL7zgRqP5mX0UJ4voptCPLgi7crkpg9YiwsYeNiQn2lXfvt0AVMwIjQ61cG0rBJ1erL4skTVzPLQtyqTSFgrcCZo1Q8yQ9AyO0NgONcG1TabmoDpQf4hDpg4oTOecbSHdCjYMos9WiR4m/OigkJCStvYSE2iPK6pvgwawGTSCrgYLCNtQ2oI/TgeInOX+cgOv8IFiP74qh5NcW4nCLDX6OvgwxsyIhFJchubm71V3J3lMrc8Wc52jmaqnDsAgJbdUudnHDyZpK3kekE2FABCJfuwz2Zk0o3XgE6b+lw/yyFZj/1Q1w9e8IPi1wcuGxkB/zMvnXPQlkzymY6ag6ylMdjNhFuczFk8du6iiFXwl7q9xE1qaLtsjIGL7Mvclu6r3TdIhZPpOYhUWxH02hHib0szWNrVyKUCyCLga642sCNXV2XTAB5UfTes0CptgJuTY9B1epTTudVN2PHQVZ6Xc6zxy44K4njUU1aC6t4xmtfVEVl4fyI+m8XaKqzlibWsJWXoX/xp3B2pRMGFo6YYJZl6tMAkXNn13nT4CZm+Y3u8EYtjOXLAcnoQg7y4qUK+yzNTWDhaMx+3Ca4Hjdckx75xpMuGMW3Ke5Qyjq+NWU5HWjpx/+KGIfUB/ui41AiPFWNjg7SMOivrjGw4cX8JGYdELb/tTlTKjFyAcK1NK/83RNdbeam0ZmiewsLUK0szsXBE0hN4sS5fQGyeDQ9i8FODUVEsKeuRmUAlTNXGtV6lKKeIzDzG3gbn99YSQ04VW/POiqpKWuCUW7k+GxLEzjnaCGzFI+kc+RZtj0Qca3B2EX5gWnHgLlaOuHFycwi6siF/uklngqJBShJl0nFP3M0sNpcFscqlUXuMEYtp9IVbcRtvbY0GOnRDRtLhb8fissS+Jw4raPsT3qTZz5paOrWSc3ePnxIVefZaYqV7rouHgdkVhbo3ESGTU6msEu/F/ys9nv6/iN9CdZONoOoZpi58DcrNpu7g1l9lbKpJjroF2mILlZ5DKR26VnYOiCJ3disMl5fWEb5AbbEDdkr49VrrDzoa2d3eXz+XBugZXmtU687QCzcMnl6ISaGNWdK4b/mtnKFfWpSyvl9S99BX4pZb6AWRV+a2YxV6rHezUwxnzfqTiy7BrELZiLa21F3c6m4r1neUd9l9nD79YQwypNq929kCluQIJqPxD2G5p2H0DSX5UI/OoxLHjSDyU/HEZ5XjUqj+WiWdLGO89f7+mLnwqy+kw+m2LrwC0LTSuBRUZGWOPlj39KCvkoUIKCpdwi0VJIxjNXi6yO0yoxnQ8yz/HcFWp9oA1kkVDGrd61GRxqD0i9Q7SxSKhs3nv1FJQcSOE9QggKtFLSGLkS1HdVUyg/hIr9VC2SrJ9j4Dw7QO0+q+dh97ra5EJmcXj2WfNz9v0dMHe1wbibZilX1IfeEwV+rQdpSaAtwyskbl68KO/Pwu5WiQFzX4RO9rAO84B9iBNak49hf/SrOPL0PtTWddxZHhkfzC2OH/qIlYyzsOKFbVSirynLXNzhbGqKTzJT+NcdfVfbYaLlVmsQE5K5js74iP08EiRyaQ5WluJfvuO1cmt4clxbK+/cRvEbPQNDFgBZEYNOzusH/5tm87s5TZ0jMcr9+ySv3nVbqF2CFo2IICFpVzZGqo7PQxHVv9w8W6MkNIK2tanlAHVE69k7lnq+FvyTgKB7FjLLSbNSiprEAi6cJKKadGjThGEVEksmGCvcPLG3orhbDMEseh7GBTfgyIxnsPmmHVD4+sH31uWY8fGVcHHrqJp0FZnjgXET8HlWGm/yowr1P6VCOKpl0RQqLLzDL5DX9WQ1NvDAMCV/0YWrDfT9DwcEI0NczweA3XLyEE/3v5ZZVNpAc3C4RWKiuQhdivALl926B53l2w9CGzNM/u/VyN8ch73XvI/4l/5GwK1zYRuq3riHnnDLgc4pZZJc/CubYBvmBe+VXfUv6iJvkKKxqBaWPfuWsJtN2jcHeA4N78eqIXmbT3Nh8lzRlbw23Ay7LX2L9zhec3K0SiU9XWALj+unwGVyMELevQ9LNj+KmS8uhlu4fbc3cIdvAJkM+CI7TbnSAQUiqetYSXP/jWkG4t/jguDOhOqx+BPYWpLPE9aoQlhb5jm64vPJs3i7xrt9g/DVlNkaT9XrhOI1FCOhoeN6BoeCm+QCaBMj6cT32umY89WdPBGNRCTsmVXKZzSHErsobkO7KVk/H+W7NWFrV2jVjoDHfphA9mw2VJNUiOxfYhH25HLunmkCpekX7z4Lz2XhGlsymjDsQhJibcOzOzcW5dPxPo9l1BJE/XkPQq8NhpVj370bPM0s8PC4YHySldJt0h4XEoEQxVoKCcUfPo2cyXd+rjm0Cz7mFjzRbSiQBbJ9/jK8HjaZ/3xtIeuIKn/p36hncKhcns6rzh6r2uJz5RR2Q3sSU9+6gd/ptYVcBeqVmr7uAGLu+w4TmYh4rYhQPqsZvLkS+5MGpp+H/WPj/vs3bEPc2e+ZrFxUH0pAo25ofmtmKldGhmEXEmqneI2HLzYXF6Bc2nXh05R3QzWulXv9gxBgYY3nks6cHyROc3eHIiTEHEdn/D07Gv+dNB3vTprGa4SGirZWiCoUr6F0/ZF0baj15IGKEqzPz+a1TVS7NFBfFU2hArLivcnI/u0Y31WoSS7stosxnJBFQrEHRfPQ57FoMzC8L4LuXoiZ79+C2czKiXj+CuWq5tAWLc3gUR0Rkf1rLIr3n0PkC1fxgegawS6fvE1n+Hbx+abQI8SwCwmx2NkNQiNDHojUFBuBgN/ld5UX40sVF4faM1KaPAUntYW2p18IidAqjX2kUDARaW6Vw1zLmE1/VLZI8VVWGhYd3IFVh3fjXyeP4NGEE3jgzDHceOwAFhzYjm9z0s/3kdGG6rhcHLjxE+xe9Q6/G598cj2OPfg9DtzwCbZFvYqTT/3Kg4fDCfn6lHJOIyB0BdpWDX5oCcat0Xw3RRWqTiZrpNMFoQDpmRc2YNyNM+GuRZGdtFqMfCYkXldM0aqyWRNGREioj8hU5jpQ/oY2LHZ2x5OBE/Fk4knsULYnoCAnt/suMugyph0pgcHw3B2p9+u76WcRsXsj3k5N4G7Xg+ODsX5GFOIXr8bBqMvwfsQMBFha4bmEk7jiyF5UMdHRlHMf7cL2xW+iqbAGIY8sQ/SfD+PyU69gyT9rMfnVa/jOQwm7k+5Y/AYO3PwpalNoLNMwwFwJqgKm+MbFBlntlIFqYm3G4yU0w5dEKuLFq5Sv0Izi3clceD0Wd7RhHEmMXmIo/z6sULn95pICrHD1gL0WTY1nOTghS9yAt9lFQdmo1OM13MYeV7hrVkmp61DV8LqcTN4xjooYh8IO9hndfeIw/mLuyz1+gXgtfCoeHh/CO8ZRCwTKIqZjQWUHV3n4YLK9E7P60vkw+OXsOKlbfZz101Ecf/xnhD2xAnO+vBNOMwNg5moDATvpqVkO1YlQZarf9TNg5eeEwl1JOPveDh5IdJjq12trUxOok1n2zzFwmRvETfaLCUWjFOlfH0C7vBXJ723n3dUW/fUo/wy1Ie7FDRA5WiHk4aWgspCRZEQsEoIEhOdZlGl3J6KcjM8nz+bjK15LSQD1WKUCv4uVoRxniiW9zj6jG2P2wsfCErHRK/Ba2BRuGQ4ETT78Ydpc7Cgrwi41jxO19kt6+x8E3jEfES9c2asLeZO0FifqGvlQNBqjQNmdl217GmFPrcTZD3di39Ufnk8G0xr2YWlTK6XrUHat16oIJH+8nefKLN22FrYh2m1LS0rqUJ9RBtcFwSMuIsSICQl1lw+2suFdyrSNa9AwqzfYBZG/8jqciL6cp6dfbNAnQ2n7lCinDWTR3HL8EN5OScRLE6fgt9nRTEC6LJtWZqUU7clAfxGFBUxM6LGNuZDqHKXalCI0FlYj8O4o5YoqCvx+Nhb3JKejROWHCWzNEPbkCizZ/ASfSbNz2Vu8xF4rOj+mi09HeBxjztd34br097B0OxMRLXNbiJKDKXyQmMcKzaqPtWXEhISgLVIahNWZnq4tZI5TEPZihDSWhJbHgDSEer3ecuIQdlcU4/c50Xg0MLS7HMlqkf7Cl9i59G0ceuoQGvo4DHS3orEfFJxVR/ApacpYJOyz23pFVTreK27AbA9f+PTxz3GaFYCl/3RcIHuvfp83L9YUer88O3MIQWJdhnaSRI7WQ95RKjucCnNPO9iotBoYSUZUSOY7uKBW3sJ8cM1aJV5adJQTaiojlMR216mjOF5dib9mRmOJS8+7lwKln/6JrEIPTH9/GVp++wV7rv8JJTndA6vkflKiHzWeVkfMaEehVSY/n8l5njYxPk9LZ6ofhEfdzHAg/yweTUjE8ebuF7zIxRpR6//Np8LtvepDVJzQ1DKh93hxujbDBW0jVxzLgvflU5QrI8+IComXuQVm2TtjO/PBdeG4U0T8/I2MvSH+tfLLsUQbIflP8mnsLS/BnzOjMN+pdx+N9rJUpPxRALd7rsXER65G9IY7YVdzBgev+AJ5qV1iQkWSx6rL+YRCdd4DdTan3qblMarWRBtOMuH4slQMa4MGPHV8N9acPoEPc/KQ2tJ7d4VM+Hnf3A2HyT44/K+v0FTU/wS8XrA3yfVuCAeuta21W8vPXrCTpLa5HkniRjSr/J5WRRMOMVcxvqm3oyiVNSGprh4NOmAo0YQ+ainpvmjkd2s6GVEhoQI+Glexu6wYtX2MhhhVmqqR/vy3SPi7I69BkZqAU//+GQWZY5uPQOcp3V01cW2+yUnHx5mpPFt3vlPfpqtBQz0ktXIYmHQcYrNp0+ET5QpDQxq50HV17C0vhtDQGHMd1WvqY+5lz3dMMn+JUa4QbSgQ16GcXUTNrUaY6+qFCHYTWeo/CTfbmEAul6GBibYqlFY+9+u7+KiImAe+U38wOH1MVCTXT2tOdSioSMFtZxKQQIe+rRGfxO3Fo9ll/FiUVWfjqfh4rM86jbuT01Gg8rbb5XVYl3YW/9T2rkIvrk7HrSfjkKwD6S3Fe5L5jpZVgGazhofCiAoJQXc6OkDHVKbxjQnsjlG58yRKEjpaHCiKi1HwVxzq65hV0lyHgm+24tTzm5F3ogqy4hxkrz8DcRM7z3JSkf7zGTRK2B0pKw1ZG85CMoxJm1xIOv6qFkcry/Bo/AmsDZyIW3z67qKlEEug8AiEd6QAaU98jLhPDyJp7UdI2GeMyV/cDk//jvgGda//IOMcVrh6wt9CvWbAFKOg9HJxZjkK/olXrhpjacBsHF+8Crtnz8ESgRRFhg64jbk4f6YcxdwDO/FKQe/Rq9Spi7JBy4+mI+G1zcrVwegQ3KG4NuZMXGNy07Gtrokd4zJ8lHoWH2bnobRNjtiiNGxpaIUluzLKGiqxLj0Zr6ZlIFnaCmOBBaYz4Z5kIUIbs042ZydibVIittTUoZZZObXsPPozKxGvpJzDIbG02/iV0YJ6yFJPV7JGevUsGUFGXEgo94Om8f1V3Hs0xKhiYASBvSlqt2zHwbu/Rez/jkNmagvT9hpkPvcVTn2TzgUk/t6vkLIzG3lf7mKiUoHy3zbj8J3rkX+qAsXrdyFzbzmGMwmVrge6uRqpYZEUNzfhrtNHeXvK54P7qORsb0bpdxuwe+Gr2H3PPljffjVCoi1Q+P0eFGaIEPrOrQiY0SUYn2aloqqlhbdwUN8eAh+B4DwnAIlvbT1vSViKrDDVzg52LUXM7UpFrrQar54+iLdKJVjgE4arzCV4MyUJB5u6p+Y7zwzA9A9u4VvDWd2snL6hj4mX7Q/BInGy8cT19u3YXVqCbYVlMLfzQJBBHf4oLcOeainme3kjSCRAVWMt7xW8P+cM7j+XhUKFFLuL8nGqtgLfJh3B2pwyVDdXYX1ePrIURjCViXGKWYJnSs/h9jPJSJNr/x61pTqpgHfLd5o1Mg2M+mPEhYTcm2l2jjzpSZvO7cMKu0UIPVzhONENdoH2MDE1hCyvAAVb8uHy7J2Y/d198HIuRVGSEK6RVihetxFpxxSwDzZDybcbkRojg+vlkzCcycbU8FnEzPvBur9JW1tx96mjPGfkyylz+qwWrt+6C2e+yoLL7QtgWXIGcd8UIfDzx7Bs61os+ftuBMzt6pJOLRmoR8sdvuMRquFkQIJqP+pSS5D5wxHlSgfN7P3Zmlkh1MYV94XOxs4FS/CKmwm+SIrFp2WNzI1SvlCF8bfORfC/F+PE4z+j4sTA2dCt8lY+tJsaHGmNkQUWuTkhqygZb+TXYFngZNxh24ovzsXhgMwSqx3tYdraAgtrL3wwbS4+9LdDQX0tSlqY9cqUTNZYhr8q67EwcB6+nR6NdWHBCDZuhVTohNemzsOXof6QiauR30d8aKQp2BIHS297OM/wV66MDiMuJARN1aMO63F1vc3bUaO9FS2VEpjPnoWQh5ch7OYQGDbWoc3KHk7T7FD+5d+If/EPFOWK4BLtD69rJ6Bx/XYUy4Iw4425aPx1B0rqXOETpXmn8YGgIkea4DdQ9zfa13kk/jjPyflu2jy4i/puMF17Igtyp0BM+vcShK4JQmt+EZpkTDxdbNAzmfRFdtFQN/0ng7QLyNmFeyPwzgVIenMrH3PQibm5Jz6duxzbZs/FQ55uMKnNwPKDu/FjdTsuZ67YFFHfxYmTX76aZ70euvVz1Kb2nxzXykz3lnoJz9jUHkNMdvSAnaQQSRIjzHP3wSpbC6Qzi7TB3AnTLY3RLJNC2t7Gs6pl7Nyhwko5+1osa4FUYINZViLE5sTh1eQTeD49C6lSGRrZ80b0+rY2SBVyMN0ZXZiIU5tH6yA33tt2NBmxFHlVHASm+CwrBS7sApjjMHoBoG6wg6yQtMJ84jg4BVpD0ShhJ4YITqtnwifaG61Z2ajOk8H5tssx8YZxELETi8xo+1ULEcCeNzRsh92KefCJtNXIDRgMMn43lRTwucKLXdw7FnvweMJJfJ+TgV9mLuDB6160SlAXV4Cm6npU7DyBvMNpKDhYCoebliNgllOvu8W37Gf9j/n+X0+dM6QCRrtwT+SzO2BFbAZ8r5l2vlWhgPl+1Ns7rTgBV5yMg9QhBK+Md0VMTgqyBU6Yb2Xa6zM0NDGG24JgFG6LR87vJzr6Z6iW0ysR51YyF+goxt8+D+ZaDLTqRCQQMOvIBN6OvrjV1RbuQhM0GphjhVcAophISBWkwHZY6GAHYasMrUJbLLC3gREThxBXf9zh7oCGxiqca5TDz8Edc63NYWxkhnnOjrCBAhJDM8x3coIzTT4bJUjQqTm0/5pZsNdwKNdQMWgfpQ35lUd28wrX32Z1b6N/qUMb0NfF7ufFdd8za6Mn/5d8Bm+xi/67qXNxk3cf5iozs1P/+wfS/smHQiCCdcQ4WFoZwXzqZASuCYawhyWSVFeDhQd34HbfALwdPpUdi6EdjYrYTOxa8TZvDhT+tGqDoHYcy4vDN/XmeCM8CE4tZVi5aw8QEIVNEzzQX9MEGg2xa+U7MBYJEP3HwzD36F5/RIWA+2/8FMv3PjvipfEXGtRY6fR//sSKQ8/DUothX0NhVFwb4jJXT+7a9GyjeKljyC5kGrlRKZUyM7q7LfxWahLeTEvGRxEz+hYRRtm6LciMN4TH5RMhktSjsVaEoPdvQdgtvUVE2qrAA3Gx8DO3wEshEUMWEYKyVSc9vxpJ//sHpYdUpwAYYKbPZKxjIiKsz8MNhw4g3ToQr/rYYmt6AtaVM7dS+UpVzN3tEP37w7wE/tDtX6KltnsPGirao76tI10WfyFSdToXIlcbrUaPDpVRE5JZ9k48gzJNw4l5lwLOQlNeRqA6tpQCof93Ng6vT5zMZyT3RVtLA9qYme3B3C1JrQncVgRB0CZnro7yBT14NSURyXW1+HzK7CF1detJyENL4Tx3PI4/8hPvyt6dNpwuK0aZ0BX3uFkipigPadJGrEs+js8rm7hr1xPr8S5YtOFRXtx38LbP+RS8TsR5VTw+QuX1erqg7mpV8flwXxRy3sUcTUbtN1J7Q+qBEasyrEpPB9Q+oEzajDxJI9+9od6yTySexHMTwrA2qO+GNpLjh3Hkro1oi5wOF6d6lO89jYKEFvjcF8UsHOWLVKDs4reZi/QWc2eGu7ETdSyb9cGtPG3+xFO/Klc7MUSU/xT8OTkIyblx+KCgFHUGQji0VuPnonL0t1dFbkv0hodRk5CPXcv/x1sGEkV7kmAb5glTewv+tZ4OxDmVfNCXW1SwcmV0GTUhoVaJcx2csYud0BTV1tMFlRG4mpnh+tj9mLZ3C34tyMHHkTPxUmjfncjbytKR+PphtDlao/r7P5GV54yp6/6NBd/djdAV7r0cFmq1eM+po7jaw6df62ao0ADuGe/dhLwNJ5D+zQHlageGxkI4mlliuoMLwq2sUFGVjR1NZljtZIWzZZl45VwiNjJLpqd14jjFD8u2r4WRSIjdq9/FzuVvoexQGk+2Gou7ri5THZfHE9BU5wGPJqOya9MJJT+tL8zGzT7jYG2iQ9W87e1oYIreWFDFO35JSjpmwfIp86NgQlPDIWdTEQrZBU89RD6ZPBOXufZfQi4/fQoJXyZCIWKfYX0tKk6UwuGW1fAI6v1eaUD57ScPQ9rahl9mzOetGUYKmyA3yMXNSHxzK9yiQ2CuOmPWQIBpji6oLz+LjyvasHZ6NJ5zkOG+wzvxZX4t/Nz9EW3dfTocIXKyhu9102EsNIG4pAq+V0zjOza8m/wI09LaykeY5DNLsai5CdQzmNIYCF3q+k/7JcnvbIOZux3vij8WIjtquzbEOXbSr47Zi1fYnfZGr9FNmOkJjUYsPXiOt/oXM19cUlYHeVPL+Un1FNCjxjxCZkLbhHhw35OaxNBuwljT3lCO7HUxaGizhnFRMgqLXDHj62thb9P7BPq/s2d4GvyueUsxaxS23mlw1d4rP0ATE+PLdj3NhUCVZmktEqVGiDRX4I3TR/FTXTv8LKywzC8Cj7rbjJ6J3AfURiGutgoHKsr4xAGy5EqkEp4M2NmInPJ+qKWFo9AUkTb2WO7qyScsqpOZPFJQDOnvSf9ByEOLMfHx5crV0WVUhYR+UdSB7Txe0tdW52hQeSoHqV/sQ9H2BEhrGqGQMfFAGzuBafKu6mlMq7Q5S88xUbEQ8b35CQ8sgu8104fULnDYqCrA2Y9PwOKq5fAJ791hfGNRHq4/dgAfR8zEveNGr7scBUmpeZHz7EDM++6ePqe7Hc08iOWJNXg36jLcZG0EabshbE1o+NXoQyKxp6wYn2el4lBFKeoVzOrgmcbsjOWTAlTfFVujS4YehkawZKIy39GVt7TsLw9opCk7ko6Dt3yG+d/fy292Y8GoujZ0OBLqqnGyphK3+wTwMROjRWuLnNeGxNz/HcqOpUHRKAcVoBnR8G5jAfPjjXkzGdVHx3Mm7EIw5AOZxPkVKNgUj6bSOrjMCRx768TMGk5RIbBx6f0+0sS1uPbYQVzt6YOXQyfz5LrRQmhnAasAF8S//DeMmWvoNL13cWFbaxPi61swk1mmEexzpDKBsRCRipZmPE5FkIknkVZXgxbagqcPi/rX0oPO0V4P5XPsdTJmrWSw79tQnMduOQa81/BoWyfp3x5CM7Oow59a1av15WgxqkJCUCOdv0vyMc/BBe5m2g8m0gRZnQQnHv+F+ZH/8HkrxkIhEwp24tKdUo2DzrtysROdxKadvf/y0+loqZLAY2kYFxxdg/z4G48f5HVO66cvgGgM3qM1ExL6fBNe3shzTXomSNmYO2CBgz08TE1hPUaB0+zGBtx58gg25GWinc4FpTioc05wOl/Lvo8mJh4oL4aAnSPz1GzJMFxQmQIl7lFG61gx6kdwJvPT5UzFj43SNnBLTROO3PU1Ur7ew24kzMroI0hHDY4ULTLI2d2JHoqWrlhJT0g4jA2FyPzxMGjCuy7ywtkzPIN13ZQ5Y9qikvx1EluyAimI3R1DeFrZwkswNkKcLq7HjbEHsKc4H6CcGoM+LgXaXSQXhwKs9KChYv1FAshSYbyZmoTDlWX876MB5dVQQ27XeROUK2PDqAuJPbMGqCk0BbVGg5TPdiP9rwPsH2oEgx53ZppGT6JB5qDT9AD4XTUT/tfMZm7LBF5dKidB6aNcneIjCnkLsn+JgVw8xg2bevAju7t+xnx92j6eZDv6GY6qUH7J9Pdv5n8/9uhP/PPWBSh4+tK5OJwqLWAiYtzbAiEBYaJhKRBiprMbVnv743L2CLN3Yq9lz/c3pZDdqJqkEnydk65cGHmqTudAVt8E1zHKH+lk1F0bOg6l7MPeU16Ca5j/PhyjMweCBjK3N7fxnRlZczMM2Z2HTG6yQIS2ljwrc9qbN/Cu6OPWzIbv1VP5jFVq3mPAfOHqeHbHYnchcm+6wa4Jslr4Nqe75mX4I0F8bTVuPnkId/iMx9oJYWMSc+gJ9Xi1DfVE4uub+efuMjdQ+czYQbcGqriuYNZGDnNvwISlw6Jgzyha4W5hieeCI/DKxMm4xy+IlyfQuUozlVa6eaJaLkNmQ61SgHp8yu1t/Lyh2NRobBHTSM/G/Go+7oO6zY0Voy4kHHa8qFXg5W5e8BjhOInI2Ro+q6fAdqIXWsrFaMgpZ66VFPaBXjzKHXTPQl7fQV3RydIg14USe6h7l9fKCN77kibNU4tC1XOG6lQUUhk8loXx/Imxhmb53nLiMB9G/sO0eWoPuxoNLH0cuNVH+SUUpLbwGltLiYKhtOV8rZcvvMwskd3ciMpGMbdE5rq64+cZC7hw0EgVEgPaFDBhD8p98jW3xAomJtTxL7+h/rxLcx52bhuzz54Gjrn10+5huKBB6ikf7eZd+b0v13zA+HAyJhLmyw4i7cPTHXRUYCeO9+WRWLz5cUz73xp4L52CBT/dz62JwQh+cAnf+m2ju5YqTFR48+gevUjHio8zU3CafZ6fRM6CxQgmnWnLhAcWw3H6OJx48hf1+7OOMEJmOdztH4hd85bhsZBIrPTyxy8zogadeEiC8i+/QL6rRxZIT2g7uTPvZCRpKqpGdWI+XOePbXyEGBMhcTEVYaq9I/ZVlGo9PEsbKEs1bO0KLPrjYd5ERx0oGm5AOSM93iYJCJntlLQ21pAgv5KSgOeCJvKZy7qIkcCYuZDX8+Bg8jvblau6AVnF702ahvUzF/DRpurgKTKHUU9rhGDnM2UP2zPXaaRpyChDa7NsSIO0hosxERIyLSkrkIZnDdZicCQwYQKgLpTA1iqRcatGldb2Vub+2PDxDGNJM7OUqMBvorUdT4rSZaizOfUsoQHk1MlL1yC3UF0oF4pySLr5uwSzUNxNzbjQjDRlMRmwCXYfc1eRGBMhISbZ2vHiPWquq6tQSfzZD3ZA0dzSPZDFrBPKeKUGuxbeY2sBUDYmDSB7l91Rh7M1wEhBmcE045Ya8Ki2B7iQoHOWRoLw3R3VGwxZ10ZGWObiAcEIx6hoB6z0YAocInz4aI+xZsyEJIJZJE7MxTlQWapc0S0UzAo58fSvKNqd2JEOr3K+KGQyWDrZ9zP/dvSggjJqmfjvccGYSVuTFwDcxXn7RlTF5yHr51jl6oUD9Y25/3QssutruGh0g1nXgTZ2vPvcSCOtaEAjcxNHu6Vif4yZkFC1qwcz/2KrhjiZfgSgTNiY+79F2rr951PkO6FUeSOBCSJfvpqXuY8llPxkYWSCJwL77lmiq9iHe2PCfdFIenurZlP2xhjKhKVZy4fKijqS2FRhImIrEuHDSTP4uT3SVJzM5jE/u0k+ypWxZcyEhJhq54iCpiY+UV9XkFbU4+i965D+4wEYk4iouDRUr2NgbIjIF69C4D0Llatjw+GKMvxWkI2XQiPgILzw2g6GPLoMRiIBr3+6EKDOclQAeZREpA9LxEZoik+nzMHSUSrcKzuc1lGZPmHsUw+IMRWSKCcX1MhbkFinG3cl8tljHvwBmX8cYTccYQ8RkfEp/FPeuB7hz1zeO0FtFFEwX5zaA5A7c72Xr3L1wsLM2RoTn1iOnN+PozxWdY6w7pEprsetJw7iDKW+kyWieuwVcjiYmeGraXNxo9foWai1Zwt5PRO1u9AFxlRIImztebHTqZrRSZcfEHZxxr+2GVl/xsDExLTLnWHnDImIwMYCMz66FWFPrOAZmmPJD7kZiK+rxouhkTDpq0bkAiHgtrmwDXLjiWpUTKmL0K7iE4mnkFBV0ac7425hhZ9nROFaz9ET9IbMMkhK6uA6f/RaQwzGmJ6F1BlsloMLDjGlb2kb2zqMwp2JSP10L4wNBL1iIrRdPOP9mxF01wLl6thRLm3GW2lJuN7Tb+xmBA0TRibGiHz1Wt59Pn9rnHJVt6C6pa2FOR01Oaq0MhExt8AvM6NGzZ3ppPRIOmR1TXCL1p3Y2JgKCd3Xr/P0wREmJNmUojyGZK+PhUzS2K1hUUfBngFCH13O2/vpAp9lp6JOLsezE8KVKxc2rvOCeKOoRGYNUvNoXYJGzG4oyutjm7cNJsw6eWvSdMwf5ZYBdE7Stq99pA/MPHSjxosYc7uY5gKLjIy4mIwV0upG3nKxFXK0ytijpeMhl0t5zU3IvxcrXzm2ZDBfncZUPDY+BH4WlsrVC5/wtSvRXCVG6pf7lCu6QXJ9DW83wKHks84HE/Ip7Ly9gVmFo01jQTVKD6TA9+ppYxqn68mYCwmlJy90dsMfBbm8seFYQA2LLf0c4RQ2Ho5T/boe4X7wWhUBU0fduGhfPhfPC8FGqhP8WGEd5IrA2+cj7Yt9EOfozrgSSpgMsrTGRHsnhNs7nn+EsMdVHt4wGoNYWcXxTF6eQc2idIlR7dnaH+tyMvBs0imcXLya93MdbejAkFnNC/BUzw1KVDQ14dXAY82BihKsProPn06eiVu8e7cuvNAhq3DrzBfhsXwSZn5wi3J1bCEhETPrg4a4q0JfWRgbM0t69HdM9l3zIf9z4W8P9uqvM5aMuUVCLHJ25WMrt5QUKFdGF9rmFdqaw9TBEqb2Kg/2tS6ICDXioeQzKisYzS3G0YQGXlEdTtZPR3l9ky4gMDTkjbgchKbdHlS5PhYi0lxRzz6bbLjMn6BTIkLohJB4m1siyMoaO0oLlStjR5tcwfuM9NdqcSzYWJyHw5XleG3iFBhfwNu9g+F/02xeyZr4xhadac/QCc24odnJo1mt3pPiXcnMQhbAfaHuFWfqzFlJTY5SGuqQRs1ixgBxbiVO/+d3bJ7+AjYErsW26NeQ8umeMe+dQVm//z0bzxPPaFLhxQy5kRH/Wc13JQr+iVeuji1naqtw3+mjCNn5NwK2/4nlh3djfUE2FH30IRlp6DOx8HGATcjYjL0YCN0REndvtLa143fasx9l6jNKse/qDxD3+l+ojs9DY0ElSg+n4siD3yDmge+gaGpRvnL0+TDjHGqYmDwTFKZcubhxXxIG98UTkcCsEvkYbwcfrCjF5Yd24sv0c8hmN7mixkbsKsnHTbH78cLZuF6xk5GEzkvKAKZ2oLqIzgiJE/M77/Abj29zM1AqHcUTiJ0LaZ/vQ2l8OoxNRDASCvjDmB6GAmT/Eov8LWeULx5dqGHRR5kpuN8/iLl+NsrVi5+I569AY24Fzn60S7ky+ogVcp74VyIWA9Rxjupr+IO6ooFPLzwzWh3+GJk/HuFNtKiXsC6iUw43Dc0iX5SGaI8WzRUNKD+eBWNQlW/37Tzq39raJkPh9kTlyuhBDYvWJp1EgIUVngq6sKp7h4rtRE9ez3Tuw10oH6MGSAVNjYihtPi+2lYaGqJZLufT+UYDspipJin434s1aso1muiUkFCS1So3L3yZlcoHaY0GFFylOg9q5twLtkQNjKid3WjzB3Px9rET9fWwKSPeaV8XCbo3GlYBzjjzfxvYQRj9AKe8vY3f1Po6LTqhzNfRIH9LHG9d4bkiQrmie+iUkBDUvbu6pQW7RkntTR2teBWlAr3FgnYOaO7vaDePoan3LzIf/F++gRd8PY220Fyh8GdXoyoul5n1R5Wro4ezUITxVlag8RS9IGFjVkmk7ch3x1Owm1jWz0fhdXkk7x+sq+ickCx18eBVwRRkHA2rhMqw/W+dDaGpBZ+yx+tr6P/sd8sUEtgGefJtydGCthefTTrN5+/8NzSCj0G4VPFeFYGAW+fi9PN/oCF7dBtg0SiKO5mQU10Nn7bXCX0tl/EamyUuI98LJOfXY5BWijH+jnljXnU+EDp5lj49IYyP9FyfPzqxEu+VkZj9xZ2wC/FGK/N95bJmuqLhtTACc9fdBUvf7nNrR5JfC7K5W/Nu+DR4mo1+lq+uQU2khPaWOPXMb6A5LqPJvf5BeDliJjwp25qdF/QwNjTCFX7j8fWUOSPucjYV1yLpnW18vpK9jnRC6w+dSJHviwfOxGJTcQGORa+E9yilzVNBVE1SPmS1EojcbOAQ6cszXkeLUzWVWHJoF9Z4+fNUeD0dUF7J7tXvIXztKkx6frVydfRIa6jD2fpanmFM5yJ19qMB7SNNzH3foXhvMlYcep4PcdNldFZISpoliDqwHVPsHPDLjLHvAzLS5DWJuYh4mZljw+xo2JiM3fBvXSTl87048cQvmPP5Hbwh0sVO4fYE7L/uY2YR3w2/62coV3UXnXXAqcr1zfAp+KsoD7/mZytXL04qW5px8/FDvLbj22lz9SLSB8H3L0LoY5ch9qHvUbwnWbl6cSKtEuPEk+vhc800+Fw1Vbmq24zN7F81mWBlAyMDQzyXfAbB7O+BVtbKZy4eCiRNuCaW+nAYMEtkIXzML54+I8ON64IJPHZ14qlfYeXnBNtg3UsVHyotNY3Yf/0nPIdp/g/36kTRqDro/JYAJWPRBPh7zhxFko40iR4uipmI3BB7ABVSKbdEaEC1nv6hIWUR/3clxt00G4f+9SVy/z6lfObigNINYh/6AXXpJdylEdpdOMF2nRcSGu/5UcQM+Jtb4SZm/uc3NSqfubDJaKjHyiN7UCtvwZa5ixFoefFZWyPFtLduQOAd83Ho1i94i8yLhVP/+YNnUS/4/j7YBOnGmAl1uSCSFGwFQvwyfQGvuLwyZi9ym8a2v+tQOVNThcvZv6PdAExEFnG3TY/6GAlNeDPukAeX4PA9XyPlk93KZy5cTj37O682p6ZObtG6PcO5L3R216YvqGfpFUf3QmRoiN9nRWOcpZXymQuH3wpycP+ZWETa2mPd1Dn6mMgQSXxzC+Jf2cgT16a8fv2obtcPB22KVpxmIpL61X7M/PBWnWkyrikXlJAQ+ZJGXH10Dxpkcnw8ZRbPhL0QoLqMV1Li8Xb6WdzjF4g3wqbAWr87Myzk/n0Sxx/+CZb+Tpj50a18JOiFgKSsHiee+BmF2xIw69N/YdxNs5TPXHhccEJClLc044HTMdhXVoL/C52ER8aH6nTnsH3lJXgm6RRzyRrxysTJvC2AnuGlNrkQMf/+DvXpZZi4dgWC71sEYwvdHWVaeSILR+//nk93nP3Z7fBYemH3m7kghYRoZW/7rdREvJ6SgGUu7ng2JBKTmbugS2Q1NvCaoXW5Gbw249XQyZhsN/KFXpcqcrEUye/vQOoXe2Dl74zJL18Lt6hg5bO6AW3vpn65H2ff2wHHaX6YwdwZ63EXfmHmBSsknewtL8YLSaeRwy7a2/yC8FhgKFxGYRr8QNDU+i+z07CpMBdS9umSFXKztz/fgdIz8lTF5SHulb9RdigNbgtD+A6P5/JJymfHjqxfY3GWCV1TfjVCH78MIQ8tgbHZhTcAvi8ueCEhqJvVOnbhvpuZwttH3OLph5t9A3hXsdG6dKm3anpDPb7NTceWkkJei3GHTwDuYm7MWAvbpUibrBWFOxJw7qNdqM0ohm2gO4KYu+MyK4APPRstmsvrUbTnLNK/3o+6jBJ4LJqIiBeuhHWAq/IVFwcXhZB0ktfUiK+YoOwsKUAm+/sqN09c4eGDSTZ2GD8CeRp1MhkS6qpxuLIMW4vzkSJuQDgTrys8fXCH73g+ukDP2EN1KxnfH0F5TAYMjQ3hcVkYPBZPhP1kP1j6DL+rSSnuNUkFKDucjqz1Mbznr+uCYATcPpf/3ouRi0pIOimTNnOX55e8LMRUV8DN1Ixvs4bZ2vFGQdS+0F1kBjNjExgP4m7Qh9Pa3gZZaxv/uYlMOKhXZ5q4DsUSCTKZG0O7L9d4eGOhsztm2Dvqd2N0lKr4PFQcy0T+xtOoTsjnlomFtz0TE0fYhXvDIcIHFr5OMDEX8Lkxg/X/oEuHhsxLKxogzq/iTZgqT+ZAnFUOcV4l34oed/MceK6YNOrNsUabi1JIOmlpa0NBkxixVRXYUVaEcw21TBBaQT2vqIGQhZEJXEUi9jDnrojQwJDPiqZALjVVqmiR8un/5LZI2PfRaWXE/iMwMoYXEyIqJ49yckUYs3jsBBeHr3spQK01xbkV3GIoP5GJ+tRSPra1vZUJAzvuNEheYCniQ7uonQTFMQwM2blhyM4beSt3m6Q1jZAU1aCltok3wTIwJOEBL/d3nT8BrtEhvPOe0O7CymvRlotaSHpCPTipr0SepBHFzU0oYRYFWRkNCjkfz0iWB30aJCa0nWxpYgIbgQD2JkLYMzfFmT0o7hJibQMBO3H0XDw0FlbzLeQmEofqRj5CtKVWAnmDhAmHnDdGo5PDgLlGBuymQ60gaRKjmasNzNxteRtEmwluEDldmqUOl5SQDARZKGSJ0P9oyrsxsz90adq7nrGjXdHK3Rjyc2m8Kz30dEcvJHr06BkyemnVo0fPkNELiR49eoaMXkj06NEzZPRCokePniGjFxI9evQMEeD/AdsCBo8Ib7VNAAAAAElFTkSuQmCC"/>
          <p:cNvSpPr>
            <a:spLocks noChangeAspect="1" noChangeArrowheads="1"/>
          </p:cNvSpPr>
          <p:nvPr/>
        </p:nvSpPr>
        <p:spPr bwMode="auto">
          <a:xfrm>
            <a:off x="3274347" y="1284951"/>
            <a:ext cx="5573049" cy="55730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1300162" y="257175"/>
            <a:ext cx="9591675" cy="6343650"/>
          </a:xfrm>
          <a:prstGeom prst="rect">
            <a:avLst/>
          </a:prstGeom>
        </p:spPr>
      </p:pic>
    </p:spTree>
    <p:extLst>
      <p:ext uri="{BB962C8B-B14F-4D97-AF65-F5344CB8AC3E}">
        <p14:creationId xmlns:p14="http://schemas.microsoft.com/office/powerpoint/2010/main" val="21428887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89CF392F08E84BB10AC62A93A72065" ma:contentTypeVersion="18" ma:contentTypeDescription="Create a new document." ma:contentTypeScope="" ma:versionID="f690232ced66c7425daea09fbafd805f">
  <xsd:schema xmlns:xsd="http://www.w3.org/2001/XMLSchema" xmlns:xs="http://www.w3.org/2001/XMLSchema" xmlns:p="http://schemas.microsoft.com/office/2006/metadata/properties" xmlns:ns2="ab976e31-d3d6-4222-8566-9debf25a7146" xmlns:ns3="3c895300-2cf3-4ddb-98e1-00381e8f1ef1" targetNamespace="http://schemas.microsoft.com/office/2006/metadata/properties" ma:root="true" ma:fieldsID="bbde35522deb102a951f815fe751225a" ns2:_="" ns3:_="">
    <xsd:import namespace="ab976e31-d3d6-4222-8566-9debf25a7146"/>
    <xsd:import namespace="3c895300-2cf3-4ddb-98e1-00381e8f1e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76e31-d3d6-4222-8566-9debf25a7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a340a3-a53d-46cf-bc88-e13b67bce3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895300-2cf3-4ddb-98e1-00381e8f1e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e7465b-ce5e-4ce0-be95-f7882fa701b4}" ma:internalName="TaxCatchAll" ma:showField="CatchAllData" ma:web="3c895300-2cf3-4ddb-98e1-00381e8f1e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895300-2cf3-4ddb-98e1-00381e8f1ef1" xsi:nil="true"/>
    <lcf76f155ced4ddcb4097134ff3c332f xmlns="ab976e31-d3d6-4222-8566-9debf25a7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F224-BEA4-467C-A99F-90BCFCDAC848}"/>
</file>

<file path=customXml/itemProps2.xml><?xml version="1.0" encoding="utf-8"?>
<ds:datastoreItem xmlns:ds="http://schemas.openxmlformats.org/officeDocument/2006/customXml" ds:itemID="{3711B128-3FBE-43E9-A8E8-1B2B3671CB0A}"/>
</file>

<file path=customXml/itemProps3.xml><?xml version="1.0" encoding="utf-8"?>
<ds:datastoreItem xmlns:ds="http://schemas.openxmlformats.org/officeDocument/2006/customXml" ds:itemID="{11343200-EABE-43DA-9DE7-0C4440BF7C13}"/>
</file>

<file path=docProps/app.xml><?xml version="1.0" encoding="utf-8"?>
<Properties xmlns="http://schemas.openxmlformats.org/officeDocument/2006/extended-properties" xmlns:vt="http://schemas.openxmlformats.org/officeDocument/2006/docPropsVTypes">
  <Template>TM03457452[[fn=Celestial]]</Template>
  <TotalTime>5702</TotalTime>
  <Words>697</Words>
  <Application>Microsoft Office PowerPoint</Application>
  <PresentationFormat>Widescreen</PresentationFormat>
  <Paragraphs>76</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Candara</vt:lpstr>
      <vt:lpstr>Celestial</vt:lpstr>
      <vt:lpstr>Journey </vt:lpstr>
      <vt:lpstr>What can you see?</vt:lpstr>
      <vt:lpstr>Noun Phrases</vt:lpstr>
      <vt:lpstr>Now put them into sentences </vt:lpstr>
      <vt:lpstr>Now experiment with changing the phrase order: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 the bubbles</vt:lpstr>
      <vt:lpstr>PowerPoint Presentation</vt:lpstr>
      <vt:lpstr>PowerPoint Presentation</vt:lpstr>
      <vt:lpstr>PowerPoint Presentation</vt:lpstr>
      <vt:lpstr>PowerPoint Presentation</vt:lpstr>
      <vt:lpstr>What do we need to include in our writing today?</vt:lpstr>
      <vt:lpstr>PowerPoint Presentation</vt:lpstr>
      <vt:lpstr>Lesson  2</vt:lpstr>
      <vt:lpstr>PowerPoint Presentation</vt:lpstr>
    </vt:vector>
  </TitlesOfParts>
  <Company>SMBC Education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dc:title>
  <dc:creator>Demi-Rose Chick</dc:creator>
  <cp:lastModifiedBy>Demi-Rose Chick</cp:lastModifiedBy>
  <cp:revision>14</cp:revision>
  <dcterms:created xsi:type="dcterms:W3CDTF">2024-09-03T06:48:53Z</dcterms:created>
  <dcterms:modified xsi:type="dcterms:W3CDTF">2024-09-13T06:45:02Z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0x010100FD89CF392F08E84BB10AC62A93A72065</vt:lpwstr>
  </property>
</Properties>
</file>