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SemiBold" pitchFamily="2" charset="0"/>
      <p:regular r:id="rId26"/>
      <p:bold r:id="rId27"/>
      <p:italic r:id="rId28"/>
      <p:boldItalic r:id="rId29"/>
    </p:embeddedFont>
    <p:embeddedFont>
      <p:font typeface="Montserrat" panose="02000505000000020004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257">
          <p15:clr>
            <a:srgbClr val="A4A3A4"/>
          </p15:clr>
        </p15:guide>
        <p15:guide id="3" pos="708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XoYkpRNMwDquk6TdL2yEl5ipG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>
        <p:guide orient="horz" pos="278"/>
        <p:guide pos="257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customXml" Target="../customXml/item1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834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>
  <p:cSld name="FRONT COV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1"/>
          <p:cNvGrpSpPr/>
          <p:nvPr/>
        </p:nvGrpSpPr>
        <p:grpSpPr>
          <a:xfrm>
            <a:off x="8389120" y="-16003"/>
            <a:ext cx="3802880" cy="1893001"/>
            <a:chOff x="8389120" y="-16003"/>
            <a:chExt cx="3802880" cy="1893001"/>
          </a:xfrm>
        </p:grpSpPr>
        <p:sp>
          <p:nvSpPr>
            <p:cNvPr id="14" name="Google Shape;14;p21"/>
            <p:cNvSpPr/>
            <p:nvPr/>
          </p:nvSpPr>
          <p:spPr>
            <a:xfrm rot="-5400000">
              <a:off x="9352061" y="-962941"/>
              <a:ext cx="1876998" cy="3802880"/>
            </a:xfrm>
            <a:custGeom>
              <a:avLst/>
              <a:gdLst/>
              <a:ahLst/>
              <a:cxnLst/>
              <a:rect l="l" t="t" r="r" b="b"/>
              <a:pathLst>
                <a:path w="1876998" h="3802880" extrusionOk="0">
                  <a:moveTo>
                    <a:pt x="1876998" y="0"/>
                  </a:moveTo>
                  <a:lnTo>
                    <a:pt x="1876998" y="3802880"/>
                  </a:lnTo>
                  <a:lnTo>
                    <a:pt x="855601" y="3802880"/>
                  </a:lnTo>
                  <a:lnTo>
                    <a:pt x="731867" y="3697739"/>
                  </a:lnTo>
                  <a:cubicBezTo>
                    <a:pt x="250495" y="3268530"/>
                    <a:pt x="1468" y="2834165"/>
                    <a:pt x="5" y="2381227"/>
                  </a:cubicBezTo>
                  <a:cubicBezTo>
                    <a:pt x="-2335" y="1656527"/>
                    <a:pt x="735536" y="572023"/>
                    <a:pt x="1871862" y="23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15;p21"/>
            <p:cNvSpPr/>
            <p:nvPr/>
          </p:nvSpPr>
          <p:spPr>
            <a:xfrm rot="-5400000">
              <a:off x="9600527" y="-931506"/>
              <a:ext cx="1675970" cy="3506976"/>
            </a:xfrm>
            <a:custGeom>
              <a:avLst/>
              <a:gdLst/>
              <a:ahLst/>
              <a:cxnLst/>
              <a:rect l="l" t="t" r="r" b="b"/>
              <a:pathLst>
                <a:path w="1675970" h="3471277" extrusionOk="0">
                  <a:moveTo>
                    <a:pt x="1675970" y="0"/>
                  </a:moveTo>
                  <a:lnTo>
                    <a:pt x="1675970" y="3471277"/>
                  </a:lnTo>
                  <a:lnTo>
                    <a:pt x="856949" y="3471277"/>
                  </a:lnTo>
                  <a:lnTo>
                    <a:pt x="733215" y="3372555"/>
                  </a:lnTo>
                  <a:cubicBezTo>
                    <a:pt x="251843" y="2969551"/>
                    <a:pt x="2816" y="2561706"/>
                    <a:pt x="1353" y="2136422"/>
                  </a:cubicBezTo>
                  <a:cubicBezTo>
                    <a:pt x="-34458" y="1251970"/>
                    <a:pt x="643339" y="532829"/>
                    <a:pt x="1664508" y="5650"/>
                  </a:cubicBezTo>
                  <a:close/>
                </a:path>
              </a:pathLst>
            </a:custGeom>
            <a:solidFill>
              <a:schemeClr val="accent3">
                <a:alpha val="73725"/>
              </a:scheme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" name="Google Shape;16;p21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9161091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1"/>
          <p:cNvSpPr txBox="1"/>
          <p:nvPr/>
        </p:nvSpPr>
        <p:spPr>
          <a:xfrm>
            <a:off x="9314860" y="265475"/>
            <a:ext cx="28129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Recommended for</a:t>
            </a:r>
            <a:endParaRPr/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8" y="585443"/>
            <a:ext cx="3636575" cy="13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>
            <a:spLocks noGrp="1"/>
          </p:cNvSpPr>
          <p:nvPr>
            <p:ph type="body" idx="2"/>
          </p:nvPr>
        </p:nvSpPr>
        <p:spPr>
          <a:xfrm>
            <a:off x="447639" y="3879271"/>
            <a:ext cx="9186863" cy="9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700613">
            <a:off x="-162596" y="5518123"/>
            <a:ext cx="3646937" cy="1161198"/>
          </a:xfrm>
          <a:custGeom>
            <a:avLst/>
            <a:gdLst/>
            <a:ahLst/>
            <a:cxnLst/>
            <a:rect l="l" t="t" r="r" b="b"/>
            <a:pathLst>
              <a:path w="3646937" h="1161198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180423" y="575437"/>
                  <a:pt x="1884791" y="687794"/>
                  <a:pt x="2522937" y="986744"/>
                </a:cubicBezTo>
                <a:cubicBezTo>
                  <a:pt x="2025264" y="762030"/>
                  <a:pt x="1483442" y="635628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cubicBezTo>
                  <a:pt x="2549527" y="866361"/>
                  <a:pt x="2734900" y="959532"/>
                  <a:pt x="2909644" y="1067061"/>
                </a:cubicBezTo>
                <a:lnTo>
                  <a:pt x="3000273" y="1128390"/>
                </a:lnTo>
                <a:lnTo>
                  <a:pt x="2841528" y="1161198"/>
                </a:lnTo>
                <a:lnTo>
                  <a:pt x="2575112" y="1012826"/>
                </a:lnTo>
                <a:cubicBezTo>
                  <a:pt x="2581133" y="998781"/>
                  <a:pt x="2593174" y="972699"/>
                  <a:pt x="2599194" y="960660"/>
                </a:cubicBezTo>
                <a:cubicBezTo>
                  <a:pt x="1930947" y="675756"/>
                  <a:pt x="1220558" y="543335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410559" y="228335"/>
                  <a:pt x="3014591" y="489164"/>
                  <a:pt x="3488183" y="874387"/>
                </a:cubicBezTo>
                <a:cubicBezTo>
                  <a:pt x="3534338" y="908495"/>
                  <a:pt x="3582500" y="944609"/>
                  <a:pt x="3632668" y="982731"/>
                </a:cubicBezTo>
                <a:lnTo>
                  <a:pt x="3646937" y="994745"/>
                </a:lnTo>
                <a:lnTo>
                  <a:pt x="3527190" y="1019493"/>
                </a:lnTo>
                <a:lnTo>
                  <a:pt x="3394117" y="919781"/>
                </a:lnTo>
                <a:cubicBezTo>
                  <a:pt x="3249882" y="818709"/>
                  <a:pt x="3099877" y="726918"/>
                  <a:pt x="2946361" y="643654"/>
                </a:cubicBez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cubicBezTo>
                  <a:pt x="3098873" y="728925"/>
                  <a:pt x="3247372" y="821720"/>
                  <a:pt x="3389350" y="923543"/>
                </a:cubicBezTo>
                <a:lnTo>
                  <a:pt x="3516937" y="1021612"/>
                </a:lnTo>
                <a:lnTo>
                  <a:pt x="3020398" y="1124231"/>
                </a:lnTo>
                <a:lnTo>
                  <a:pt x="2725713" y="953325"/>
                </a:lnTo>
                <a:cubicBezTo>
                  <a:pt x="2516666" y="844040"/>
                  <a:pt x="2293666" y="750494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21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">
  <p:cSld name="TITLE AND PIC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30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30"/>
          <p:cNvSpPr/>
          <p:nvPr/>
        </p:nvSpPr>
        <p:spPr>
          <a:xfrm rot="-8644033" flipH="1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30"/>
          <p:cNvSpPr>
            <a:spLocks noGrp="1"/>
          </p:cNvSpPr>
          <p:nvPr>
            <p:ph type="pic" idx="2"/>
          </p:nvPr>
        </p:nvSpPr>
        <p:spPr>
          <a:xfrm rot="-168861">
            <a:off x="1781175" y="1347788"/>
            <a:ext cx="8805863" cy="4779962"/>
          </a:xfrm>
          <a:prstGeom prst="rect">
            <a:avLst/>
          </a:prstGeom>
          <a:solidFill>
            <a:srgbClr val="D8D8D8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2">
  <p:cSld name="KEY STATEMENT 2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31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31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3">
  <p:cSld name="KEY STATEMENT 33"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3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32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32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">
  <p:cSld name="KEY STATEMENT 3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3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3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4">
  <p:cSld name="KEY STATEMENT 4"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 b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34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34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Montserrat SemiBold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1" type="obj">
  <p:cSld name="OBJECT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22"/>
          <p:cNvSpPr/>
          <p:nvPr userDrawn="1"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2"/>
          <p:cNvSpPr/>
          <p:nvPr/>
        </p:nvSpPr>
        <p:spPr>
          <a:xfrm rot="-8644033" flipH="1">
            <a:off x="9511051" y="153764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">
  <p:cSld name="TITLE &amp; CONTENT 2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/>
          <p:nvPr/>
        </p:nvSpPr>
        <p:spPr>
          <a:xfrm rot="-2155967">
            <a:off x="10024197" y="203996"/>
            <a:ext cx="2239039" cy="1020826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23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3">
  <p:cSld name="TITLE &amp; CONTENT 3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24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4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24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4">
  <p:cSld name="TITLE &amp; CONTENT 4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5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5">
  <p:cSld name="TITLE &amp; CONTENT 5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/>
          <p:nvPr/>
        </p:nvSpPr>
        <p:spPr>
          <a:xfrm rot="-4392147">
            <a:off x="8468108" y="4483603"/>
            <a:ext cx="1677537" cy="4420242"/>
          </a:xfrm>
          <a:custGeom>
            <a:avLst/>
            <a:gdLst/>
            <a:ahLst/>
            <a:cxnLst/>
            <a:rect l="l" t="t" r="r" b="b"/>
            <a:pathLst>
              <a:path w="1677537" h="4420242" extrusionOk="0">
                <a:moveTo>
                  <a:pt x="1524259" y="1952437"/>
                </a:moveTo>
                <a:cubicBezTo>
                  <a:pt x="1637585" y="2359224"/>
                  <a:pt x="1704742" y="2828917"/>
                  <a:pt x="1666967" y="3281834"/>
                </a:cubicBezTo>
                <a:cubicBezTo>
                  <a:pt x="1635487" y="3621523"/>
                  <a:pt x="1554427" y="3958852"/>
                  <a:pt x="1418475" y="4261977"/>
                </a:cubicBezTo>
                <a:lnTo>
                  <a:pt x="1334344" y="4420242"/>
                </a:lnTo>
                <a:lnTo>
                  <a:pt x="1305037" y="4323159"/>
                </a:lnTo>
                <a:lnTo>
                  <a:pt x="1305673" y="4321868"/>
                </a:lnTo>
                <a:cubicBezTo>
                  <a:pt x="1331446" y="4264991"/>
                  <a:pt x="1355319" y="4207590"/>
                  <a:pt x="1377354" y="4149927"/>
                </a:cubicBezTo>
                <a:cubicBezTo>
                  <a:pt x="1604007" y="3579586"/>
                  <a:pt x="1658572" y="2942146"/>
                  <a:pt x="1541048" y="2334062"/>
                </a:cubicBezTo>
                <a:cubicBezTo>
                  <a:pt x="1650177" y="2929565"/>
                  <a:pt x="1604007" y="3567005"/>
                  <a:pt x="1377354" y="4149927"/>
                </a:cubicBezTo>
                <a:lnTo>
                  <a:pt x="1303944" y="4319536"/>
                </a:lnTo>
                <a:lnTo>
                  <a:pt x="1178194" y="3902967"/>
                </a:lnTo>
                <a:lnTo>
                  <a:pt x="1219481" y="3778000"/>
                </a:lnTo>
                <a:cubicBezTo>
                  <a:pt x="1243042" y="3695436"/>
                  <a:pt x="1263503" y="3611039"/>
                  <a:pt x="1280817" y="3525068"/>
                </a:cubicBezTo>
                <a:cubicBezTo>
                  <a:pt x="1331184" y="3281834"/>
                  <a:pt x="1343776" y="3013439"/>
                  <a:pt x="1314395" y="2749236"/>
                </a:cubicBezTo>
                <a:cubicBezTo>
                  <a:pt x="1306000" y="2682137"/>
                  <a:pt x="1301803" y="2615038"/>
                  <a:pt x="1289211" y="2547939"/>
                </a:cubicBezTo>
                <a:cubicBezTo>
                  <a:pt x="1276619" y="2485034"/>
                  <a:pt x="1259831" y="2417936"/>
                  <a:pt x="1247239" y="2355031"/>
                </a:cubicBezTo>
                <a:cubicBezTo>
                  <a:pt x="1209463" y="2229220"/>
                  <a:pt x="1184280" y="2099215"/>
                  <a:pt x="1142307" y="1981793"/>
                </a:cubicBezTo>
                <a:cubicBezTo>
                  <a:pt x="1226252" y="2266963"/>
                  <a:pt x="1297606" y="2560521"/>
                  <a:pt x="1310198" y="2858273"/>
                </a:cubicBezTo>
                <a:cubicBezTo>
                  <a:pt x="1326987" y="3156024"/>
                  <a:pt x="1301803" y="3457970"/>
                  <a:pt x="1222055" y="3743140"/>
                </a:cubicBezTo>
                <a:lnTo>
                  <a:pt x="1175815" y="3895088"/>
                </a:lnTo>
                <a:lnTo>
                  <a:pt x="1153788" y="3822118"/>
                </a:lnTo>
                <a:lnTo>
                  <a:pt x="1173868" y="3744171"/>
                </a:lnTo>
                <a:cubicBezTo>
                  <a:pt x="1274521" y="3305096"/>
                  <a:pt x="1289211" y="2858797"/>
                  <a:pt x="1201069" y="2422130"/>
                </a:cubicBezTo>
                <a:cubicBezTo>
                  <a:pt x="1180082" y="2296318"/>
                  <a:pt x="1142307" y="2170508"/>
                  <a:pt x="1108728" y="2048892"/>
                </a:cubicBezTo>
                <a:cubicBezTo>
                  <a:pt x="1066756" y="1927274"/>
                  <a:pt x="1033177" y="1801464"/>
                  <a:pt x="974416" y="1684041"/>
                </a:cubicBezTo>
                <a:cubicBezTo>
                  <a:pt x="877878" y="1445002"/>
                  <a:pt x="739368" y="1222736"/>
                  <a:pt x="571477" y="1025633"/>
                </a:cubicBezTo>
                <a:cubicBezTo>
                  <a:pt x="588266" y="1059182"/>
                  <a:pt x="571477" y="1046601"/>
                  <a:pt x="558885" y="1042407"/>
                </a:cubicBezTo>
                <a:cubicBezTo>
                  <a:pt x="714184" y="1243704"/>
                  <a:pt x="848497" y="1457582"/>
                  <a:pt x="940837" y="1692428"/>
                </a:cubicBezTo>
                <a:cubicBezTo>
                  <a:pt x="995402" y="1805658"/>
                  <a:pt x="1033178" y="1927275"/>
                  <a:pt x="1075150" y="2044698"/>
                </a:cubicBezTo>
                <a:cubicBezTo>
                  <a:pt x="1108729" y="2166315"/>
                  <a:pt x="1146504" y="2292125"/>
                  <a:pt x="1171688" y="2409549"/>
                </a:cubicBezTo>
                <a:cubicBezTo>
                  <a:pt x="1263503" y="2835208"/>
                  <a:pt x="1258912" y="3276920"/>
                  <a:pt x="1152292" y="3700974"/>
                </a:cubicBezTo>
                <a:lnTo>
                  <a:pt x="1135174" y="3760458"/>
                </a:lnTo>
                <a:lnTo>
                  <a:pt x="1132945" y="3753072"/>
                </a:lnTo>
                <a:lnTo>
                  <a:pt x="1172278" y="3598130"/>
                </a:lnTo>
                <a:cubicBezTo>
                  <a:pt x="1230712" y="3311715"/>
                  <a:pt x="1247239" y="3017633"/>
                  <a:pt x="1209463" y="2728268"/>
                </a:cubicBezTo>
                <a:cubicBezTo>
                  <a:pt x="1192674" y="2531165"/>
                  <a:pt x="1142307" y="2342450"/>
                  <a:pt x="1091939" y="2149540"/>
                </a:cubicBezTo>
                <a:cubicBezTo>
                  <a:pt x="1033178" y="1960825"/>
                  <a:pt x="966021" y="1776302"/>
                  <a:pt x="882075" y="1595973"/>
                </a:cubicBezTo>
                <a:cubicBezTo>
                  <a:pt x="735170" y="1287738"/>
                  <a:pt x="540063" y="1005189"/>
                  <a:pt x="291128" y="776420"/>
                </a:cubicBezTo>
                <a:lnTo>
                  <a:pt x="214461" y="710437"/>
                </a:lnTo>
                <a:lnTo>
                  <a:pt x="0" y="0"/>
                </a:lnTo>
                <a:lnTo>
                  <a:pt x="107120" y="57506"/>
                </a:lnTo>
                <a:cubicBezTo>
                  <a:pt x="255369" y="142403"/>
                  <a:pt x="396240" y="239317"/>
                  <a:pt x="525307" y="346256"/>
                </a:cubicBezTo>
                <a:cubicBezTo>
                  <a:pt x="777143" y="555940"/>
                  <a:pt x="987008" y="807561"/>
                  <a:pt x="1154899" y="1080151"/>
                </a:cubicBezTo>
                <a:cubicBezTo>
                  <a:pt x="1318592" y="1356933"/>
                  <a:pt x="1436116" y="1650492"/>
                  <a:pt x="1524259" y="1952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6"/>
          <p:cNvSpPr/>
          <p:nvPr/>
        </p:nvSpPr>
        <p:spPr>
          <a:xfrm rot="2821680">
            <a:off x="-603684" y="5743823"/>
            <a:ext cx="1783397" cy="817317"/>
          </a:xfrm>
          <a:custGeom>
            <a:avLst/>
            <a:gdLst/>
            <a:ahLst/>
            <a:cxnLst/>
            <a:rect l="l" t="t" r="r" b="b"/>
            <a:pathLst>
              <a:path w="1783397" h="817317" extrusionOk="0">
                <a:moveTo>
                  <a:pt x="0" y="4468"/>
                </a:moveTo>
                <a:lnTo>
                  <a:pt x="42688" y="1498"/>
                </a:lnTo>
                <a:cubicBezTo>
                  <a:pt x="299139" y="-6331"/>
                  <a:pt x="585509" y="15733"/>
                  <a:pt x="876155" y="86909"/>
                </a:cubicBezTo>
                <a:cubicBezTo>
                  <a:pt x="1166800" y="158084"/>
                  <a:pt x="1457445" y="284777"/>
                  <a:pt x="1716033" y="452573"/>
                </a:cubicBezTo>
                <a:lnTo>
                  <a:pt x="1783397" y="499048"/>
                </a:lnTo>
                <a:lnTo>
                  <a:pt x="1486897" y="817317"/>
                </a:lnTo>
                <a:lnTo>
                  <a:pt x="1438686" y="785022"/>
                </a:lnTo>
                <a:cubicBezTo>
                  <a:pt x="1216428" y="645874"/>
                  <a:pt x="966388" y="546228"/>
                  <a:pt x="701388" y="489288"/>
                </a:cubicBezTo>
                <a:cubicBezTo>
                  <a:pt x="655797" y="480747"/>
                  <a:pt x="573875" y="467934"/>
                  <a:pt x="510118" y="457258"/>
                </a:cubicBezTo>
                <a:lnTo>
                  <a:pt x="480476" y="4520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6"/>
          <p:cNvSpPr/>
          <p:nvPr/>
        </p:nvSpPr>
        <p:spPr>
          <a:xfrm rot="-1395682">
            <a:off x="10790554" y="-143492"/>
            <a:ext cx="3010253" cy="1528467"/>
          </a:xfrm>
          <a:custGeom>
            <a:avLst/>
            <a:gdLst/>
            <a:ahLst/>
            <a:cxnLst/>
            <a:rect l="l" t="t" r="r" b="b"/>
            <a:pathLst>
              <a:path w="3010253" h="1528467" extrusionOk="0">
                <a:moveTo>
                  <a:pt x="1958448" y="250067"/>
                </a:moveTo>
                <a:cubicBezTo>
                  <a:pt x="2210676" y="359916"/>
                  <a:pt x="2450984" y="505692"/>
                  <a:pt x="2659505" y="678464"/>
                </a:cubicBezTo>
                <a:cubicBezTo>
                  <a:pt x="2781567" y="780094"/>
                  <a:pt x="2893456" y="891888"/>
                  <a:pt x="2995173" y="1011303"/>
                </a:cubicBezTo>
                <a:lnTo>
                  <a:pt x="3010253" y="1030501"/>
                </a:lnTo>
                <a:lnTo>
                  <a:pt x="2817027" y="1480001"/>
                </a:lnTo>
                <a:lnTo>
                  <a:pt x="2704261" y="1337029"/>
                </a:lnTo>
                <a:cubicBezTo>
                  <a:pt x="2720536" y="1369551"/>
                  <a:pt x="2704261" y="1357355"/>
                  <a:pt x="2692055" y="1353290"/>
                </a:cubicBezTo>
                <a:cubicBezTo>
                  <a:pt x="2687986" y="1349225"/>
                  <a:pt x="2687986" y="1349225"/>
                  <a:pt x="2687986" y="1349225"/>
                </a:cubicBezTo>
                <a:cubicBezTo>
                  <a:pt x="2692055" y="1353290"/>
                  <a:pt x="2692055" y="1353290"/>
                  <a:pt x="2692055" y="1353290"/>
                </a:cubicBezTo>
                <a:cubicBezTo>
                  <a:pt x="2729691" y="1402072"/>
                  <a:pt x="2766055" y="1451617"/>
                  <a:pt x="2800829" y="1502051"/>
                </a:cubicBezTo>
                <a:lnTo>
                  <a:pt x="2804858" y="1508308"/>
                </a:lnTo>
                <a:lnTo>
                  <a:pt x="2796193" y="1528467"/>
                </a:lnTo>
                <a:lnTo>
                  <a:pt x="2714432" y="1407154"/>
                </a:lnTo>
                <a:cubicBezTo>
                  <a:pt x="2601526" y="1257757"/>
                  <a:pt x="2472345" y="1121573"/>
                  <a:pt x="2325871" y="1003681"/>
                </a:cubicBezTo>
                <a:cubicBezTo>
                  <a:pt x="2036993" y="767898"/>
                  <a:pt x="1687085" y="605290"/>
                  <a:pt x="1308696" y="523985"/>
                </a:cubicBezTo>
                <a:cubicBezTo>
                  <a:pt x="1243596" y="511789"/>
                  <a:pt x="1109329" y="491464"/>
                  <a:pt x="1044230" y="479268"/>
                </a:cubicBezTo>
                <a:cubicBezTo>
                  <a:pt x="779764" y="426420"/>
                  <a:pt x="503093" y="406094"/>
                  <a:pt x="226420" y="438616"/>
                </a:cubicBezTo>
                <a:cubicBezTo>
                  <a:pt x="258970" y="410159"/>
                  <a:pt x="202008" y="377637"/>
                  <a:pt x="210146" y="345116"/>
                </a:cubicBezTo>
                <a:cubicBezTo>
                  <a:pt x="214214" y="332920"/>
                  <a:pt x="230489" y="316659"/>
                  <a:pt x="283383" y="304464"/>
                </a:cubicBezTo>
                <a:cubicBezTo>
                  <a:pt x="311863" y="300398"/>
                  <a:pt x="348482" y="292268"/>
                  <a:pt x="393237" y="288202"/>
                </a:cubicBezTo>
                <a:cubicBezTo>
                  <a:pt x="442062" y="288203"/>
                  <a:pt x="499024" y="284137"/>
                  <a:pt x="568192" y="288203"/>
                </a:cubicBezTo>
                <a:cubicBezTo>
                  <a:pt x="568191" y="276007"/>
                  <a:pt x="568192" y="255681"/>
                  <a:pt x="568191" y="247550"/>
                </a:cubicBezTo>
                <a:cubicBezTo>
                  <a:pt x="494955" y="243485"/>
                  <a:pt x="429856" y="235355"/>
                  <a:pt x="368825" y="227224"/>
                </a:cubicBezTo>
                <a:cubicBezTo>
                  <a:pt x="307795" y="227224"/>
                  <a:pt x="254901" y="219094"/>
                  <a:pt x="210146" y="215029"/>
                </a:cubicBezTo>
                <a:cubicBezTo>
                  <a:pt x="112496" y="202833"/>
                  <a:pt x="47398" y="186572"/>
                  <a:pt x="18916" y="162181"/>
                </a:cubicBezTo>
                <a:cubicBezTo>
                  <a:pt x="-42114" y="125594"/>
                  <a:pt x="39260" y="68681"/>
                  <a:pt x="340344" y="19898"/>
                </a:cubicBezTo>
                <a:cubicBezTo>
                  <a:pt x="673977" y="-16689"/>
                  <a:pt x="1080848" y="-8559"/>
                  <a:pt x="1495856" y="93072"/>
                </a:cubicBezTo>
                <a:cubicBezTo>
                  <a:pt x="1651483" y="131183"/>
                  <a:pt x="1807112" y="184158"/>
                  <a:pt x="1958448" y="2500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7" y="2274517"/>
            <a:ext cx="6321708" cy="23089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7"/>
          <p:cNvSpPr/>
          <p:nvPr/>
        </p:nvSpPr>
        <p:spPr>
          <a:xfrm rot="700613">
            <a:off x="-110182" y="5880105"/>
            <a:ext cx="3188554" cy="862080"/>
          </a:xfrm>
          <a:custGeom>
            <a:avLst/>
            <a:gdLst/>
            <a:ahLst/>
            <a:cxnLst/>
            <a:rect l="l" t="t" r="r" b="b"/>
            <a:pathLst>
              <a:path w="3188554" h="8620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008345" y="590987"/>
                  <a:pt x="1533610" y="642525"/>
                  <a:pt x="2033196" y="797330"/>
                </a:cubicBezTo>
                <a:lnTo>
                  <a:pt x="2216157" y="860929"/>
                </a:lnTo>
                <a:lnTo>
                  <a:pt x="2210586" y="862080"/>
                </a:lnTo>
                <a:lnTo>
                  <a:pt x="2142031" y="837112"/>
                </a:lnTo>
                <a:cubicBezTo>
                  <a:pt x="1754102" y="706855"/>
                  <a:pt x="1346983" y="636130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lnTo>
                  <a:pt x="2420371" y="818724"/>
                </a:lnTo>
                <a:lnTo>
                  <a:pt x="2296412" y="844342"/>
                </a:lnTo>
                <a:lnTo>
                  <a:pt x="2090797" y="776106"/>
                </a:lnTo>
                <a:cubicBezTo>
                  <a:pt x="1575878" y="621208"/>
                  <a:pt x="1043463" y="556878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254535" y="195230"/>
                  <a:pt x="2711321" y="366775"/>
                  <a:pt x="3110256" y="608856"/>
                </a:cubicBezTo>
                <a:lnTo>
                  <a:pt x="3188554" y="659964"/>
                </a:lnTo>
                <a:lnTo>
                  <a:pt x="3030950" y="692536"/>
                </a:lnTo>
                <a:lnTo>
                  <a:pt x="2946361" y="643654"/>
                </a:ln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lnTo>
                  <a:pt x="3029328" y="692871"/>
                </a:lnTo>
                <a:lnTo>
                  <a:pt x="2433338" y="816044"/>
                </a:lnTo>
                <a:lnTo>
                  <a:pt x="2402011" y="801335"/>
                </a:lnTo>
                <a:cubicBezTo>
                  <a:pt x="2290844" y="754695"/>
                  <a:pt x="2176523" y="712122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7"/>
          <p:cNvSpPr/>
          <p:nvPr/>
        </p:nvSpPr>
        <p:spPr>
          <a:xfrm rot="-6450847">
            <a:off x="8812434" y="2580234"/>
            <a:ext cx="1851906" cy="5570950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7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27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1st VERSION)">
  <p:cSld name="TITLE &amp; CONTENT x2 (1st VERSION)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/>
          <p:nvPr/>
        </p:nvSpPr>
        <p:spPr>
          <a:xfrm rot="-6450847">
            <a:off x="10523608" y="4765931"/>
            <a:ext cx="788942" cy="3111002"/>
          </a:xfrm>
          <a:custGeom>
            <a:avLst/>
            <a:gdLst/>
            <a:ahLst/>
            <a:cxnLst/>
            <a:rect l="l" t="t" r="r" b="b"/>
            <a:pathLst>
              <a:path w="788942" h="3111002" extrusionOk="0">
                <a:moveTo>
                  <a:pt x="229421" y="2849020"/>
                </a:moveTo>
                <a:cubicBezTo>
                  <a:pt x="339276" y="2487216"/>
                  <a:pt x="384031" y="2105087"/>
                  <a:pt x="335207" y="1731086"/>
                </a:cubicBezTo>
                <a:cubicBezTo>
                  <a:pt x="318932" y="1540021"/>
                  <a:pt x="270108" y="1357086"/>
                  <a:pt x="221283" y="1170086"/>
                </a:cubicBezTo>
                <a:cubicBezTo>
                  <a:pt x="164321" y="987150"/>
                  <a:pt x="99222" y="808283"/>
                  <a:pt x="17848" y="633476"/>
                </a:cubicBezTo>
                <a:lnTo>
                  <a:pt x="0" y="600169"/>
                </a:lnTo>
                <a:lnTo>
                  <a:pt x="7587" y="576128"/>
                </a:lnTo>
                <a:lnTo>
                  <a:pt x="74810" y="726977"/>
                </a:lnTo>
                <a:cubicBezTo>
                  <a:pt x="127703" y="836738"/>
                  <a:pt x="164321" y="954629"/>
                  <a:pt x="205009" y="1068455"/>
                </a:cubicBezTo>
                <a:cubicBezTo>
                  <a:pt x="237558" y="1186347"/>
                  <a:pt x="274177" y="1308303"/>
                  <a:pt x="298589" y="1422129"/>
                </a:cubicBezTo>
                <a:cubicBezTo>
                  <a:pt x="400306" y="1893695"/>
                  <a:pt x="379963" y="2385586"/>
                  <a:pt x="229421" y="2849020"/>
                </a:cubicBezTo>
                <a:close/>
                <a:moveTo>
                  <a:pt x="652057" y="2914064"/>
                </a:moveTo>
                <a:cubicBezTo>
                  <a:pt x="635909" y="2966149"/>
                  <a:pt x="618332" y="3017600"/>
                  <a:pt x="599299" y="3068272"/>
                </a:cubicBezTo>
                <a:lnTo>
                  <a:pt x="581731" y="3111002"/>
                </a:lnTo>
                <a:lnTo>
                  <a:pt x="505813" y="3087045"/>
                </a:lnTo>
                <a:lnTo>
                  <a:pt x="572527" y="2899002"/>
                </a:lnTo>
                <a:cubicBezTo>
                  <a:pt x="728282" y="2402292"/>
                  <a:pt x="756318" y="1864730"/>
                  <a:pt x="656634" y="1348955"/>
                </a:cubicBezTo>
                <a:cubicBezTo>
                  <a:pt x="749198" y="1854058"/>
                  <a:pt x="726502" y="2390286"/>
                  <a:pt x="572193" y="2895000"/>
                </a:cubicBezTo>
                <a:lnTo>
                  <a:pt x="505650" y="3086993"/>
                </a:lnTo>
                <a:lnTo>
                  <a:pt x="256629" y="3008410"/>
                </a:lnTo>
                <a:lnTo>
                  <a:pt x="267438" y="2983174"/>
                </a:lnTo>
                <a:cubicBezTo>
                  <a:pt x="325035" y="2830728"/>
                  <a:pt x="370809" y="2670151"/>
                  <a:pt x="404375" y="2503477"/>
                </a:cubicBezTo>
                <a:cubicBezTo>
                  <a:pt x="453199" y="2267695"/>
                  <a:pt x="465406" y="2007520"/>
                  <a:pt x="436925" y="1751412"/>
                </a:cubicBezTo>
                <a:cubicBezTo>
                  <a:pt x="428787" y="1686368"/>
                  <a:pt x="424719" y="1621325"/>
                  <a:pt x="412512" y="1556281"/>
                </a:cubicBezTo>
                <a:cubicBezTo>
                  <a:pt x="400306" y="1495303"/>
                  <a:pt x="384031" y="1430259"/>
                  <a:pt x="371825" y="1369281"/>
                </a:cubicBezTo>
                <a:cubicBezTo>
                  <a:pt x="335207" y="1247325"/>
                  <a:pt x="310795" y="1121303"/>
                  <a:pt x="270108" y="1007477"/>
                </a:cubicBezTo>
                <a:cubicBezTo>
                  <a:pt x="351482" y="1283912"/>
                  <a:pt x="420650" y="1568477"/>
                  <a:pt x="432856" y="1857107"/>
                </a:cubicBezTo>
                <a:cubicBezTo>
                  <a:pt x="449131" y="2145738"/>
                  <a:pt x="424718" y="2438434"/>
                  <a:pt x="347413" y="2714868"/>
                </a:cubicBezTo>
                <a:cubicBezTo>
                  <a:pt x="329612" y="2784486"/>
                  <a:pt x="308696" y="2853087"/>
                  <a:pt x="284864" y="2920408"/>
                </a:cubicBezTo>
                <a:lnTo>
                  <a:pt x="250098" y="3006349"/>
                </a:lnTo>
                <a:lnTo>
                  <a:pt x="173908" y="2982305"/>
                </a:lnTo>
                <a:lnTo>
                  <a:pt x="213146" y="2885608"/>
                </a:lnTo>
                <a:cubicBezTo>
                  <a:pt x="225352" y="2889674"/>
                  <a:pt x="245696" y="2893738"/>
                  <a:pt x="253833" y="2897804"/>
                </a:cubicBezTo>
                <a:cubicBezTo>
                  <a:pt x="392169" y="2414043"/>
                  <a:pt x="424719" y="1918086"/>
                  <a:pt x="327069" y="1434325"/>
                </a:cubicBezTo>
                <a:cubicBezTo>
                  <a:pt x="306726" y="1312368"/>
                  <a:pt x="270108" y="1190411"/>
                  <a:pt x="237558" y="1072520"/>
                </a:cubicBezTo>
                <a:cubicBezTo>
                  <a:pt x="196871" y="954629"/>
                  <a:pt x="164322" y="832672"/>
                  <a:pt x="107359" y="718846"/>
                </a:cubicBezTo>
                <a:cubicBezTo>
                  <a:pt x="83963" y="660917"/>
                  <a:pt x="58026" y="604004"/>
                  <a:pt x="29736" y="548234"/>
                </a:cubicBezTo>
                <a:lnTo>
                  <a:pt x="21198" y="532995"/>
                </a:lnTo>
                <a:lnTo>
                  <a:pt x="189395" y="0"/>
                </a:lnTo>
                <a:lnTo>
                  <a:pt x="282314" y="133455"/>
                </a:lnTo>
                <a:cubicBezTo>
                  <a:pt x="440993" y="401759"/>
                  <a:pt x="554917" y="686324"/>
                  <a:pt x="640360" y="979020"/>
                </a:cubicBezTo>
                <a:cubicBezTo>
                  <a:pt x="750215" y="1373347"/>
                  <a:pt x="815314" y="1828651"/>
                  <a:pt x="778695" y="2267695"/>
                </a:cubicBezTo>
                <a:cubicBezTo>
                  <a:pt x="758352" y="2487216"/>
                  <a:pt x="716648" y="2705722"/>
                  <a:pt x="652057" y="29140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8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28"/>
          <p:cNvSpPr/>
          <p:nvPr/>
        </p:nvSpPr>
        <p:spPr>
          <a:xfrm rot="9906262">
            <a:off x="9733477" y="-377900"/>
            <a:ext cx="2590708" cy="1375365"/>
          </a:xfrm>
          <a:custGeom>
            <a:avLst/>
            <a:gdLst/>
            <a:ahLst/>
            <a:cxnLst/>
            <a:rect l="l" t="t" r="r" b="b"/>
            <a:pathLst>
              <a:path w="2590708" h="1375365" extrusionOk="0">
                <a:moveTo>
                  <a:pt x="2590708" y="1375365"/>
                </a:moveTo>
                <a:lnTo>
                  <a:pt x="2199619" y="1271336"/>
                </a:lnTo>
                <a:lnTo>
                  <a:pt x="2168924" y="1216545"/>
                </a:lnTo>
                <a:cubicBezTo>
                  <a:pt x="2120284" y="1137430"/>
                  <a:pt x="2065233" y="1062082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051658" y="1075644"/>
                  <a:pt x="2103693" y="1150238"/>
                  <a:pt x="2150071" y="1227847"/>
                </a:cubicBezTo>
                <a:lnTo>
                  <a:pt x="2169518" y="1263329"/>
                </a:lnTo>
                <a:lnTo>
                  <a:pt x="2151738" y="1258600"/>
                </a:lnTo>
                <a:lnTo>
                  <a:pt x="2129050" y="1216262"/>
                </a:lnTo>
                <a:cubicBezTo>
                  <a:pt x="2021305" y="1036841"/>
                  <a:pt x="1887261" y="875221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483016" y="1129895"/>
                  <a:pt x="2533542" y="1232368"/>
                  <a:pt x="2577281" y="133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2nd VERSION)">
  <p:cSld name="TITLE &amp; CONTENT x2 (2nd VERSION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9"/>
          <p:cNvSpPr/>
          <p:nvPr/>
        </p:nvSpPr>
        <p:spPr>
          <a:xfrm rot="9906262">
            <a:off x="11085473" y="-176372"/>
            <a:ext cx="1076985" cy="1147580"/>
          </a:xfrm>
          <a:custGeom>
            <a:avLst/>
            <a:gdLst/>
            <a:ahLst/>
            <a:cxnLst/>
            <a:rect l="l" t="t" r="r" b="b"/>
            <a:pathLst>
              <a:path w="1076985" h="1147580" extrusionOk="0">
                <a:moveTo>
                  <a:pt x="1076985" y="1147580"/>
                </a:moveTo>
                <a:lnTo>
                  <a:pt x="696080" y="1046260"/>
                </a:lnTo>
                <a:lnTo>
                  <a:pt x="640675" y="947362"/>
                </a:lnTo>
                <a:cubicBezTo>
                  <a:pt x="592035" y="868247"/>
                  <a:pt x="536984" y="792899"/>
                  <a:pt x="476655" y="722073"/>
                </a:cubicBezTo>
                <a:cubicBezTo>
                  <a:pt x="488720" y="746184"/>
                  <a:pt x="476654" y="737142"/>
                  <a:pt x="467605" y="734128"/>
                </a:cubicBezTo>
                <a:cubicBezTo>
                  <a:pt x="523409" y="806461"/>
                  <a:pt x="575444" y="881055"/>
                  <a:pt x="621822" y="958664"/>
                </a:cubicBezTo>
                <a:lnTo>
                  <a:pt x="665350" y="1038086"/>
                </a:lnTo>
                <a:lnTo>
                  <a:pt x="646945" y="1033190"/>
                </a:lnTo>
                <a:lnTo>
                  <a:pt x="600801" y="947079"/>
                </a:lnTo>
                <a:cubicBezTo>
                  <a:pt x="493056" y="767658"/>
                  <a:pt x="359012" y="606038"/>
                  <a:pt x="196121" y="474933"/>
                </a:cubicBezTo>
                <a:cubicBezTo>
                  <a:pt x="142579" y="431232"/>
                  <a:pt x="86208" y="390921"/>
                  <a:pt x="27387" y="354095"/>
                </a:cubicBezTo>
                <a:lnTo>
                  <a:pt x="0" y="339175"/>
                </a:lnTo>
                <a:lnTo>
                  <a:pt x="90219" y="0"/>
                </a:lnTo>
                <a:lnTo>
                  <a:pt x="247591" y="90143"/>
                </a:lnTo>
                <a:cubicBezTo>
                  <a:pt x="316027" y="134551"/>
                  <a:pt x="381635" y="182585"/>
                  <a:pt x="443473" y="233821"/>
                </a:cubicBezTo>
                <a:cubicBezTo>
                  <a:pt x="624462" y="384516"/>
                  <a:pt x="775286" y="565350"/>
                  <a:pt x="895946" y="761253"/>
                </a:cubicBezTo>
                <a:cubicBezTo>
                  <a:pt x="954767" y="860712"/>
                  <a:pt x="1005294" y="963185"/>
                  <a:pt x="1049032" y="10679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9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body" idx="1"/>
          </p:nvPr>
        </p:nvSpPr>
        <p:spPr>
          <a:xfrm>
            <a:off x="335989" y="1506628"/>
            <a:ext cx="11017811" cy="46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626165" y="596348"/>
            <a:ext cx="10225424" cy="91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makecode.microbit.org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10221286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GB" dirty="0"/>
              <a:t>Barefoot meets </a:t>
            </a:r>
            <a:r>
              <a:rPr lang="en-GB" dirty="0" err="1"/>
              <a:t>micro:bit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Wildlife Animations - Lesson </a:t>
            </a:r>
            <a:r>
              <a:rPr lang="en-GB" sz="3200" dirty="0">
                <a:solidFill>
                  <a:schemeClr val="tx2"/>
                </a:solidFill>
                <a:latin typeface="Montserrat" panose="02000505000000020004" pitchFamily="2" charset="0"/>
              </a:rPr>
              <a:t>1</a:t>
            </a:r>
            <a:endParaRPr sz="3200" dirty="0">
              <a:solidFill>
                <a:schemeClr val="tx2"/>
              </a:solidFill>
              <a:latin typeface="Montserrat" panose="02000505000000020004" pitchFamily="2" charset="0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9419870" y="479719"/>
            <a:ext cx="2436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ages 7-9</a:t>
            </a:r>
            <a:endParaRPr sz="32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a program</a:t>
            </a:r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Let’s create the program we saw at the start of the lesson</a:t>
            </a:r>
            <a:endParaRPr dirty="0"/>
          </a:p>
        </p:txBody>
      </p:sp>
      <p:pic>
        <p:nvPicPr>
          <p:cNvPr id="192" name="Google Shape;1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0273" y="2576907"/>
            <a:ext cx="3623500" cy="289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0424" y="2483318"/>
            <a:ext cx="3494899" cy="3070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Transferring a program</a:t>
            </a:r>
            <a:endParaRPr/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Download the program, then select ‘Show in folder’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Drag the file from the ‘Downloads’ folder onto the </a:t>
            </a:r>
            <a:r>
              <a:rPr lang="en-GB" dirty="0" err="1"/>
              <a:t>micro:bit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6" y="2520633"/>
            <a:ext cx="5169083" cy="2135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47" y="2520633"/>
            <a:ext cx="4235489" cy="2135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Keeping safe</a:t>
            </a:r>
            <a:endParaRPr/>
          </a:p>
        </p:txBody>
      </p:sp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335986" y="1119035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Hold the </a:t>
            </a:r>
            <a:r>
              <a:rPr lang="en-GB" dirty="0" err="1"/>
              <a:t>micro:bit</a:t>
            </a:r>
            <a:r>
              <a:rPr lang="en-GB" dirty="0"/>
              <a:t> carefully by the edges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Avoid touching the components</a:t>
            </a:r>
            <a:endParaRPr dirty="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Keep liquids away from the </a:t>
            </a:r>
            <a:r>
              <a:rPr lang="en-GB" dirty="0" err="1"/>
              <a:t>micro:bit</a:t>
            </a:r>
            <a:endParaRPr dirty="0"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0202" y="2032370"/>
            <a:ext cx="3563511" cy="321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en-GB" dirty="0"/>
              <a:t>Your turn!</a:t>
            </a:r>
            <a:endParaRPr dirty="0"/>
          </a:p>
        </p:txBody>
      </p:sp>
      <p:sp>
        <p:nvSpPr>
          <p:cNvPr id="183" name="Google Shape;183;p9"/>
          <p:cNvSpPr txBox="1"/>
          <p:nvPr/>
        </p:nvSpPr>
        <p:spPr>
          <a:xfrm>
            <a:off x="5349200" y="2644067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7096967" y="3162200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3350133" y="3987333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13;p1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48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 err="1"/>
              <a:t>MakeCode</a:t>
            </a:r>
            <a:r>
              <a:rPr lang="en-GB" dirty="0"/>
              <a:t> programming environment - </a:t>
            </a:r>
            <a:r>
              <a:rPr lang="en-GB" u="sng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makecode.microbit.org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Once you have made your first program, can you experiment with these use ‘Basic’ blocks to: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a different image?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two images, with a pause in between?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a number?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some text?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Combine images, numbers and text in a sequence?</a:t>
            </a:r>
            <a:endParaRPr dirty="0"/>
          </a:p>
        </p:txBody>
      </p:sp>
      <p:pic>
        <p:nvPicPr>
          <p:cNvPr id="8" name="Google Shape;21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00" y="1790566"/>
            <a:ext cx="1850637" cy="144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5436" y="1790566"/>
            <a:ext cx="1622797" cy="144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3289" y="3886080"/>
            <a:ext cx="2040331" cy="145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1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1663" y="3886080"/>
            <a:ext cx="1842972" cy="58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19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72888" y="5488184"/>
            <a:ext cx="1710732" cy="69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02" y="1788986"/>
            <a:ext cx="3550958" cy="1466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90" y="1788986"/>
            <a:ext cx="2909615" cy="14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1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our own images</a:t>
            </a:r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/>
              <a:t>Each LED can be programmed individually, so we can create our own images</a:t>
            </a:r>
            <a:endParaRPr/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680" y="2324351"/>
            <a:ext cx="3484238" cy="378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281" y="2324351"/>
            <a:ext cx="3542096" cy="378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our own images</a:t>
            </a:r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What plant or nature images could we make using the LEDs?</a:t>
            </a:r>
            <a:endParaRPr dirty="0"/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0556" y="2324351"/>
            <a:ext cx="3455362" cy="378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2545" y="2324351"/>
            <a:ext cx="3681337" cy="378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our own images</a:t>
            </a:r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/>
              <a:t>The ‘show leds’ block lets us program individual LEDs</a:t>
            </a:r>
            <a:endParaRPr/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7705" y="2475400"/>
            <a:ext cx="2321145" cy="329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5011" y="2475400"/>
            <a:ext cx="2488509" cy="329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Your turn!</a:t>
            </a:r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Once you made your program containing your own image, can you experiment with these ‘Basic’ blocks to: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a different image?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Display two of your own images, with a pause in between?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Add the name of your image after is has been displayed?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dirty="0"/>
              <a:t>Combine a number of images and text in a sequence?</a:t>
            </a:r>
            <a:endParaRPr dirty="0"/>
          </a:p>
        </p:txBody>
      </p:sp>
      <p:pic>
        <p:nvPicPr>
          <p:cNvPr id="250" name="Google Shape;2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7157" y="4127003"/>
            <a:ext cx="1835645" cy="231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682" y="4127003"/>
            <a:ext cx="2286825" cy="138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3912" y="4127003"/>
            <a:ext cx="1855528" cy="63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3163" y="4877774"/>
            <a:ext cx="1836277" cy="63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body" idx="1"/>
          </p:nvPr>
        </p:nvSpPr>
        <p:spPr>
          <a:xfrm>
            <a:off x="335989" y="1119035"/>
            <a:ext cx="11368331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Share your program with someone near you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Explain to them which blocks you have used in </a:t>
            </a:r>
            <a:r>
              <a:rPr lang="en-GB" dirty="0" smtClean="0"/>
              <a:t>your program </a:t>
            </a:r>
            <a:r>
              <a:rPr lang="en-GB" dirty="0"/>
              <a:t>and why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Learning objectives</a:t>
            </a:r>
            <a:endParaRPr/>
          </a:p>
        </p:txBody>
      </p:sp>
      <p:sp>
        <p:nvSpPr>
          <p:cNvPr id="135" name="Google Shape;135;p2"/>
          <p:cNvSpPr txBox="1">
            <a:spLocks noGrp="1"/>
          </p:cNvSpPr>
          <p:nvPr>
            <p:ph type="body" idx="1"/>
          </p:nvPr>
        </p:nvSpPr>
        <p:spPr>
          <a:xfrm>
            <a:off x="335990" y="1119035"/>
            <a:ext cx="10807727" cy="27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explain what the </a:t>
            </a:r>
            <a:r>
              <a:rPr lang="en-GB" dirty="0" err="1"/>
              <a:t>micro:bit’s</a:t>
            </a:r>
            <a:r>
              <a:rPr lang="en-GB" dirty="0"/>
              <a:t> components do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sequence code within the </a:t>
            </a:r>
            <a:r>
              <a:rPr lang="en-GB" dirty="0" err="1"/>
              <a:t>micro:bit</a:t>
            </a:r>
            <a:r>
              <a:rPr lang="en-GB" dirty="0"/>
              <a:t> </a:t>
            </a:r>
            <a:r>
              <a:rPr lang="en-GB" dirty="0" err="1"/>
              <a:t>MakeCode</a:t>
            </a:r>
            <a:r>
              <a:rPr lang="en-GB" dirty="0"/>
              <a:t> editor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rgbClr val="000000"/>
              </a:buClr>
              <a:buSzPts val="2400"/>
              <a:buChar char="•"/>
            </a:pPr>
            <a:r>
              <a:rPr lang="en-GB" dirty="0"/>
              <a:t>I can design and code images using the </a:t>
            </a:r>
            <a:r>
              <a:rPr lang="en-GB" dirty="0" err="1"/>
              <a:t>micro:bit’s</a:t>
            </a:r>
            <a:r>
              <a:rPr lang="en-GB" dirty="0"/>
              <a:t> LEDs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micro:bit</a:t>
            </a:r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6882959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GB" dirty="0"/>
              <a:t>The </a:t>
            </a:r>
            <a:r>
              <a:rPr lang="en-GB" dirty="0" err="1"/>
              <a:t>micro:bit</a:t>
            </a:r>
            <a:r>
              <a:rPr lang="en-GB" dirty="0"/>
              <a:t> is a special computer we can program.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GB" dirty="0" smtClean="0"/>
              <a:t>Can </a:t>
            </a:r>
            <a:r>
              <a:rPr lang="en-GB" dirty="0"/>
              <a:t>you find these parts?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GB" sz="2200" dirty="0"/>
              <a:t>LEDs</a:t>
            </a:r>
            <a:endParaRPr sz="22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-GB" sz="2200" dirty="0"/>
              <a:t>USB connector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GB" dirty="0"/>
              <a:t>Are the LEDs inputs or outputs?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GB" dirty="0" smtClean="0"/>
              <a:t>What </a:t>
            </a:r>
            <a:r>
              <a:rPr lang="en-GB" dirty="0"/>
              <a:t>other parts can you find?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ct val="100000"/>
              <a:buNone/>
            </a:pPr>
            <a:r>
              <a:rPr lang="en-GB" dirty="0"/>
              <a:t>What might these other parts do?</a:t>
            </a:r>
            <a:endParaRPr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385" y="3742313"/>
            <a:ext cx="3200333" cy="257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3385" y="1119035"/>
            <a:ext cx="3200332" cy="257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Our first program</a:t>
            </a:r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What do you think this program for the </a:t>
            </a:r>
            <a:r>
              <a:rPr lang="en-GB" dirty="0" err="1"/>
              <a:t>micro:bit</a:t>
            </a:r>
            <a:r>
              <a:rPr lang="en-GB" dirty="0"/>
              <a:t> does?</a:t>
            </a:r>
            <a:endParaRPr dirty="0"/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4759" y="2204731"/>
            <a:ext cx="3798076" cy="276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Transferring a program</a:t>
            </a:r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body" idx="1"/>
          </p:nvPr>
        </p:nvSpPr>
        <p:spPr>
          <a:xfrm>
            <a:off x="335986" y="1119035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S</a:t>
            </a:r>
            <a:r>
              <a:rPr lang="en-GB" dirty="0" smtClean="0"/>
              <a:t>tarting </a:t>
            </a:r>
            <a:r>
              <a:rPr lang="en-GB" dirty="0"/>
              <a:t>position for images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35" y="1999648"/>
            <a:ext cx="5887453" cy="4415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Transferring a program</a:t>
            </a:r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F</a:t>
            </a:r>
            <a:r>
              <a:rPr lang="en-GB" dirty="0" smtClean="0"/>
              <a:t>ile </a:t>
            </a:r>
            <a:r>
              <a:rPr lang="en-GB" dirty="0"/>
              <a:t>being transferred using USB cable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52" y="2020713"/>
            <a:ext cx="5190797" cy="3808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Transferring a program</a:t>
            </a:r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 err="1" smtClean="0"/>
              <a:t>micro:bit</a:t>
            </a:r>
            <a:r>
              <a:rPr lang="en-GB" dirty="0" smtClean="0"/>
              <a:t> </a:t>
            </a:r>
            <a:r>
              <a:rPr lang="en-GB" dirty="0"/>
              <a:t>image displaying smiley face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65" y="2065550"/>
            <a:ext cx="4583172" cy="40426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a program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 err="1"/>
              <a:t>MakeCode</a:t>
            </a:r>
            <a:r>
              <a:rPr lang="en-GB" dirty="0"/>
              <a:t> programming environment - </a:t>
            </a:r>
            <a:r>
              <a:rPr lang="en-GB" u="sng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makecode.microbit.org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Create a new project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None/>
            </a:pPr>
            <a:r>
              <a:rPr lang="en-GB" dirty="0"/>
              <a:t>Give the project a name</a:t>
            </a:r>
            <a:endParaRPr dirty="0"/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26" y="2629677"/>
            <a:ext cx="2735867" cy="191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Creating a program</a:t>
            </a:r>
            <a:endParaRPr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8619" y="1143729"/>
            <a:ext cx="7942467" cy="526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5349200" y="2644067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7096967" y="3162200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3350133" y="3987333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AREFOOT 2021 COLOURS">
      <a:dk1>
        <a:srgbClr val="FFFFFF"/>
      </a:dk1>
      <a:lt1>
        <a:srgbClr val="00546C"/>
      </a:lt1>
      <a:dk2>
        <a:srgbClr val="00546C"/>
      </a:dk2>
      <a:lt2>
        <a:srgbClr val="000000"/>
      </a:lt2>
      <a:accent1>
        <a:srgbClr val="00546C"/>
      </a:accent1>
      <a:accent2>
        <a:srgbClr val="3FAEA8"/>
      </a:accent2>
      <a:accent3>
        <a:srgbClr val="F04A4A"/>
      </a:accent3>
      <a:accent4>
        <a:srgbClr val="0AB9F0"/>
      </a:accent4>
      <a:accent5>
        <a:srgbClr val="FFFF00"/>
      </a:accent5>
      <a:accent6>
        <a:srgbClr val="5514B4"/>
      </a:accent6>
      <a:hlink>
        <a:srgbClr val="F04A4A"/>
      </a:hlink>
      <a:folHlink>
        <a:srgbClr val="0AB9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53A9DD-B797-4F27-AA8E-0A26B6296818}"/>
</file>

<file path=customXml/itemProps2.xml><?xml version="1.0" encoding="utf-8"?>
<ds:datastoreItem xmlns:ds="http://schemas.openxmlformats.org/officeDocument/2006/customXml" ds:itemID="{C0C1D68D-66F9-4CB9-8704-50A6198149A7}"/>
</file>

<file path=customXml/itemProps3.xml><?xml version="1.0" encoding="utf-8"?>
<ds:datastoreItem xmlns:ds="http://schemas.openxmlformats.org/officeDocument/2006/customXml" ds:itemID="{5461D89C-9925-461F-B660-2C24697EC354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411</Words>
  <Application>Microsoft Office PowerPoint</Application>
  <PresentationFormat>Widescreen</PresentationFormat>
  <Paragraphs>76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Montserrat SemiBold</vt:lpstr>
      <vt:lpstr>Montserrat</vt:lpstr>
      <vt:lpstr>Arial</vt:lpstr>
      <vt:lpstr>5_Office Theme</vt:lpstr>
      <vt:lpstr>PowerPoint Presentation</vt:lpstr>
      <vt:lpstr>Learning objectives</vt:lpstr>
      <vt:lpstr>micro:bit</vt:lpstr>
      <vt:lpstr>Our first program</vt:lpstr>
      <vt:lpstr>Transferring a program</vt:lpstr>
      <vt:lpstr>Transferring a program</vt:lpstr>
      <vt:lpstr>Transferring a program</vt:lpstr>
      <vt:lpstr>Creating a program</vt:lpstr>
      <vt:lpstr>Creating a program</vt:lpstr>
      <vt:lpstr>Creating a program</vt:lpstr>
      <vt:lpstr>Transferring a program</vt:lpstr>
      <vt:lpstr>Keeping safe</vt:lpstr>
      <vt:lpstr>Your turn!</vt:lpstr>
      <vt:lpstr>Creating our own images</vt:lpstr>
      <vt:lpstr>Creating our own images</vt:lpstr>
      <vt:lpstr>Creating our own images</vt:lpstr>
      <vt:lpstr>Your turn!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Ramsay</dc:creator>
  <cp:lastModifiedBy>Christine Ship</cp:lastModifiedBy>
  <cp:revision>8</cp:revision>
  <dcterms:created xsi:type="dcterms:W3CDTF">2018-03-14T15:10:09Z</dcterms:created>
  <dcterms:modified xsi:type="dcterms:W3CDTF">2022-03-11T09:46:27Z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