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49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4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0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15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7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00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70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7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F9B6-BDFC-48F0-BF1F-65409CA6D489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4D5C7-ED03-4E3B-8332-CF2777E29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39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663077"/>
            <a:ext cx="3950866" cy="43966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199" y="133350"/>
            <a:ext cx="4402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Twinkl" panose="02000000000000000000" pitchFamily="2" charset="0"/>
              </a:rPr>
              <a:t>Monday 23rd September</a:t>
            </a:r>
          </a:p>
          <a:p>
            <a:r>
              <a:rPr lang="en-GB" sz="1100" dirty="0" smtClean="0">
                <a:latin typeface="Twinkl" panose="02000000000000000000" pitchFamily="2" charset="0"/>
              </a:rPr>
              <a:t>LO: T</a:t>
            </a:r>
            <a:r>
              <a:rPr lang="en-GB" sz="1100" dirty="0" smtClean="0"/>
              <a:t>o </a:t>
            </a:r>
            <a:r>
              <a:rPr lang="en-GB" sz="1100" dirty="0">
                <a:latin typeface="Twinkl" panose="02000000000000000000" pitchFamily="2" charset="0"/>
              </a:rPr>
              <a:t>use question words and question marks to write </a:t>
            </a:r>
            <a:r>
              <a:rPr lang="en-GB" sz="1100" dirty="0" smtClean="0">
                <a:latin typeface="Twinkl" panose="02000000000000000000" pitchFamily="2" charset="0"/>
              </a:rPr>
              <a:t>questions</a:t>
            </a:r>
            <a:r>
              <a:rPr lang="en-GB" sz="1100" dirty="0">
                <a:latin typeface="Twinkl" panose="02000000000000000000" pitchFamily="2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742" y="663077"/>
            <a:ext cx="3950866" cy="43966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34742" y="133350"/>
            <a:ext cx="4402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Twinkl" panose="02000000000000000000" pitchFamily="2" charset="0"/>
              </a:rPr>
              <a:t>Monday 23rd September</a:t>
            </a:r>
          </a:p>
          <a:p>
            <a:r>
              <a:rPr lang="en-GB" sz="1100" dirty="0" smtClean="0">
                <a:latin typeface="Twinkl" panose="02000000000000000000" pitchFamily="2" charset="0"/>
              </a:rPr>
              <a:t>LO: T</a:t>
            </a:r>
            <a:r>
              <a:rPr lang="en-GB" sz="1100" dirty="0" smtClean="0"/>
              <a:t>o </a:t>
            </a:r>
            <a:r>
              <a:rPr lang="en-GB" sz="1100" dirty="0">
                <a:latin typeface="Twinkl" panose="02000000000000000000" pitchFamily="2" charset="0"/>
              </a:rPr>
              <a:t>use question words and question marks to write </a:t>
            </a:r>
            <a:r>
              <a:rPr lang="en-GB" sz="1100" dirty="0" smtClean="0">
                <a:latin typeface="Twinkl" panose="02000000000000000000" pitchFamily="2" charset="0"/>
              </a:rPr>
              <a:t>questions</a:t>
            </a:r>
            <a:r>
              <a:rPr lang="en-GB" sz="1100" dirty="0">
                <a:latin typeface="Twinkl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54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89CF392F08E84BB10AC62A93A72065" ma:contentTypeVersion="18" ma:contentTypeDescription="Create a new document." ma:contentTypeScope="" ma:versionID="f690232ced66c7425daea09fbafd805f">
  <xsd:schema xmlns:xsd="http://www.w3.org/2001/XMLSchema" xmlns:xs="http://www.w3.org/2001/XMLSchema" xmlns:p="http://schemas.microsoft.com/office/2006/metadata/properties" xmlns:ns2="ab976e31-d3d6-4222-8566-9debf25a7146" xmlns:ns3="3c895300-2cf3-4ddb-98e1-00381e8f1ef1" targetNamespace="http://schemas.microsoft.com/office/2006/metadata/properties" ma:root="true" ma:fieldsID="bbde35522deb102a951f815fe751225a" ns2:_="" ns3:_="">
    <xsd:import namespace="ab976e31-d3d6-4222-8566-9debf25a7146"/>
    <xsd:import namespace="3c895300-2cf3-4ddb-98e1-00381e8f1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76e31-d3d6-4222-8566-9debf25a7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a340a3-a53d-46cf-bc88-e13b67bce3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95300-2cf3-4ddb-98e1-00381e8f1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e7465b-ce5e-4ce0-be95-f7882fa701b4}" ma:internalName="TaxCatchAll" ma:showField="CatchAllData" ma:web="3c895300-2cf3-4ddb-98e1-00381e8f1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95300-2cf3-4ddb-98e1-00381e8f1ef1" xsi:nil="true"/>
    <lcf76f155ced4ddcb4097134ff3c332f xmlns="ab976e31-d3d6-4222-8566-9debf25a7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87998B-CA1F-4E60-B9BC-8C8E7F7EA1C1}"/>
</file>

<file path=customXml/itemProps2.xml><?xml version="1.0" encoding="utf-8"?>
<ds:datastoreItem xmlns:ds="http://schemas.openxmlformats.org/officeDocument/2006/customXml" ds:itemID="{E25A6FD3-8E84-4E88-A2D8-D8D0B44F81E2}"/>
</file>

<file path=customXml/itemProps3.xml><?xml version="1.0" encoding="utf-8"?>
<ds:datastoreItem xmlns:ds="http://schemas.openxmlformats.org/officeDocument/2006/customXml" ds:itemID="{E3A3CCEB-C237-40A3-B71A-8185E1429B0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>SMBC Education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Mitchell</dc:creator>
  <cp:lastModifiedBy>Eleanor Mitchell</cp:lastModifiedBy>
  <cp:revision>1</cp:revision>
  <dcterms:created xsi:type="dcterms:W3CDTF">2024-09-20T20:03:53Z</dcterms:created>
  <dcterms:modified xsi:type="dcterms:W3CDTF">2024-09-20T20:04:05Z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0x010100FD89CF392F08E84BB10AC62A93A72065</vt:lpwstr>
  </property>
</Properties>
</file>