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rmnX-fMJVT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0281" y="-1068703"/>
            <a:ext cx="8689976" cy="2509213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Families and Celebrations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dirty="0" smtClean="0">
                <a:solidFill>
                  <a:srgbClr val="0070C0"/>
                </a:solidFill>
              </a:rPr>
              <a:t>unit B: Baptism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0281" y="6187714"/>
            <a:ext cx="8689976" cy="1371599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www.youtube.com/watch?v=rmnX-fMJVTU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73" y="1520023"/>
            <a:ext cx="7026883" cy="4214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51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Listening to the Gospel…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09965" y="2366963"/>
            <a:ext cx="7172070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2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Prayers of the faithful…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59310" y="2366963"/>
            <a:ext cx="7273379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0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Blessing of the Oil of catechumen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36217" y="2048911"/>
            <a:ext cx="8554847" cy="4248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41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Blessing of the Holy water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02602" y="1974636"/>
            <a:ext cx="6786795" cy="454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7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Baptismal promises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36648" y="2366963"/>
            <a:ext cx="5118704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4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Parents and Godparents are asked if it is there will that the child will be baptised.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19751" y="2059389"/>
            <a:ext cx="8657959" cy="41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2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celebrant pours holy water over the child’s head saying…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91193" y="2214694"/>
            <a:ext cx="7481980" cy="4138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6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7741" y="212816"/>
            <a:ext cx="10364451" cy="1596177"/>
          </a:xfrm>
        </p:spPr>
        <p:txBody>
          <a:bodyPr/>
          <a:lstStyle/>
          <a:p>
            <a:r>
              <a:rPr lang="en-GB" dirty="0" smtClean="0"/>
              <a:t>Water is poured Three times…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3150" y="1707905"/>
            <a:ext cx="10363826" cy="3424107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3200" dirty="0" smtClean="0"/>
              <a:t>Name_______________,</a:t>
            </a:r>
          </a:p>
          <a:p>
            <a:pPr algn="ctr"/>
            <a:r>
              <a:rPr lang="en-GB" sz="3200" dirty="0" smtClean="0"/>
              <a:t>I baptise you in the name of the father,</a:t>
            </a:r>
          </a:p>
          <a:p>
            <a:pPr algn="ctr"/>
            <a:r>
              <a:rPr lang="en-GB" sz="3200" dirty="0" smtClean="0"/>
              <a:t>And of the son, </a:t>
            </a:r>
          </a:p>
          <a:p>
            <a:pPr algn="ctr"/>
            <a:r>
              <a:rPr lang="en-GB" sz="3200" dirty="0" smtClean="0"/>
              <a:t>And of the Holy spirit</a:t>
            </a:r>
          </a:p>
          <a:p>
            <a:pPr algn="ctr"/>
            <a:r>
              <a:rPr lang="en-GB" sz="3200" dirty="0" smtClean="0"/>
              <a:t>AMEN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6" t="2430" r="-1166" b="-2430"/>
          <a:stretch/>
        </p:blipFill>
        <p:spPr>
          <a:xfrm>
            <a:off x="7943113" y="4134366"/>
            <a:ext cx="4091352" cy="2617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" y="4198288"/>
            <a:ext cx="2930403" cy="249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8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Oil of chrism- </a:t>
            </a:r>
            <a:r>
              <a:rPr lang="en-GB" dirty="0" err="1" smtClean="0"/>
              <a:t>annointing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82671" y="2056862"/>
            <a:ext cx="4889587" cy="4108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495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Dressed in white…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58279" y="1963972"/>
            <a:ext cx="6375350" cy="4678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27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Families gather together…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04168" y="2366963"/>
            <a:ext cx="7783664" cy="3424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26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baptismal candle is lit from the</a:t>
            </a:r>
            <a:br>
              <a:rPr lang="en-GB" dirty="0" smtClean="0"/>
            </a:br>
            <a:r>
              <a:rPr lang="en-GB" dirty="0" smtClean="0"/>
              <a:t>Paschal- Easter candle…the light of </a:t>
            </a:r>
            <a:r>
              <a:rPr lang="en-GB" dirty="0" err="1" smtClean="0"/>
              <a:t>christ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099" y="2033012"/>
            <a:ext cx="7576557" cy="4338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11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Blessing of the ears…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65935" y="2366963"/>
            <a:ext cx="5460129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2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Blessing of the lips…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52940" y="1812898"/>
            <a:ext cx="9129231" cy="4587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61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Pray the lords prayer…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79740" y="2214694"/>
            <a:ext cx="7364238" cy="40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4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Blessing for the parents…and all who have gathered to welcome the baptised child into god’s family.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25345" y="2321782"/>
            <a:ext cx="7302610" cy="3970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291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gather at the entrance to the church…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25952" y="2115048"/>
            <a:ext cx="4940096" cy="4153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39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Parents and godparents Gather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38152" y="1971923"/>
            <a:ext cx="9715695" cy="38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5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93731"/>
            <a:ext cx="10364451" cy="1596177"/>
          </a:xfrm>
        </p:spPr>
        <p:txBody>
          <a:bodyPr/>
          <a:lstStyle/>
          <a:p>
            <a:r>
              <a:rPr lang="en-GB" dirty="0" smtClean="0"/>
              <a:t>The sign of the cross: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149" y="1571962"/>
            <a:ext cx="10363826" cy="34241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5400" dirty="0" smtClean="0">
                <a:latin typeface="Twinkl Cursive Unlooped" panose="02000000000000000000" pitchFamily="2" charset="0"/>
              </a:rPr>
              <a:t>In the Name of the Father, and of the Son, </a:t>
            </a:r>
          </a:p>
          <a:p>
            <a:pPr marL="0" indent="0" algn="ctr">
              <a:buNone/>
            </a:pPr>
            <a:r>
              <a:rPr lang="en-GB" sz="5400" dirty="0" smtClean="0">
                <a:latin typeface="Twinkl Cursive Unlooped" panose="02000000000000000000" pitchFamily="2" charset="0"/>
              </a:rPr>
              <a:t>and of the Holy Spirit</a:t>
            </a:r>
          </a:p>
          <a:p>
            <a:pPr marL="0" indent="0" algn="ctr">
              <a:buNone/>
            </a:pPr>
            <a:r>
              <a:rPr lang="en-GB" sz="5400" dirty="0" smtClean="0">
                <a:latin typeface="Twinkl Cursive Unlooped" panose="02000000000000000000" pitchFamily="2" charset="0"/>
              </a:rPr>
              <a:t>Amen</a:t>
            </a:r>
          </a:p>
        </p:txBody>
      </p:sp>
      <p:pic>
        <p:nvPicPr>
          <p:cNvPr id="4" name="Picture 3" descr="Gold Crucifix Necklace Pendant Free Stock Photo - Public Domain Picture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7777" r="20771"/>
          <a:stretch/>
        </p:blipFill>
        <p:spPr>
          <a:xfrm>
            <a:off x="5408064" y="4905955"/>
            <a:ext cx="1541375" cy="16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6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700" y="166487"/>
            <a:ext cx="10364451" cy="1596177"/>
          </a:xfrm>
        </p:spPr>
        <p:txBody>
          <a:bodyPr/>
          <a:lstStyle/>
          <a:p>
            <a:r>
              <a:rPr lang="en-GB" dirty="0" smtClean="0"/>
              <a:t>Sign of the cross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5495" y="1762664"/>
            <a:ext cx="4786212" cy="3424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037" y="1512197"/>
            <a:ext cx="71628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2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0987" y="570809"/>
            <a:ext cx="10364451" cy="1596177"/>
          </a:xfrm>
        </p:spPr>
        <p:txBody>
          <a:bodyPr/>
          <a:lstStyle/>
          <a:p>
            <a:r>
              <a:rPr lang="en-GB" dirty="0" smtClean="0"/>
              <a:t>Sign of the cross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7285" y="2127291"/>
            <a:ext cx="4960889" cy="3424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97" y="836875"/>
            <a:ext cx="57245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5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64" y="398434"/>
            <a:ext cx="108394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2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listen to the readings and the Gospel…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87323" y="3138241"/>
            <a:ext cx="5071949" cy="3424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75" y="2010471"/>
            <a:ext cx="4882515" cy="400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2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9CF392F08E84BB10AC62A93A72065" ma:contentTypeVersion="17" ma:contentTypeDescription="Create a new document." ma:contentTypeScope="" ma:versionID="ce1f004106dd710307a942ad8ece7362">
  <xsd:schema xmlns:xsd="http://www.w3.org/2001/XMLSchema" xmlns:xs="http://www.w3.org/2001/XMLSchema" xmlns:p="http://schemas.microsoft.com/office/2006/metadata/properties" xmlns:ns2="ab976e31-d3d6-4222-8566-9debf25a7146" xmlns:ns3="3c895300-2cf3-4ddb-98e1-00381e8f1ef1" targetNamespace="http://schemas.microsoft.com/office/2006/metadata/properties" ma:root="true" ma:fieldsID="d76f3e8bbfe5ca43361c635d5533726e" ns2:_="" ns3:_="">
    <xsd:import namespace="ab976e31-d3d6-4222-8566-9debf25a7146"/>
    <xsd:import namespace="3c895300-2cf3-4ddb-98e1-00381e8f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6e31-d3d6-4222-8566-9debf25a7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a340a3-a53d-46cf-bc88-e13b67bce3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5300-2cf3-4ddb-98e1-00381e8f1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e7465b-ce5e-4ce0-be95-f7882fa701b4}" ma:internalName="TaxCatchAll" ma:showField="CatchAllData" ma:web="3c895300-2cf3-4ddb-98e1-00381e8f1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895300-2cf3-4ddb-98e1-00381e8f1ef1" xsi:nil="true"/>
    <lcf76f155ced4ddcb4097134ff3c332f xmlns="ab976e31-d3d6-4222-8566-9debf25a714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2DF6E05-0AB3-405A-B15E-759DBA5CF5DA}"/>
</file>

<file path=customXml/itemProps2.xml><?xml version="1.0" encoding="utf-8"?>
<ds:datastoreItem xmlns:ds="http://schemas.openxmlformats.org/officeDocument/2006/customXml" ds:itemID="{B237BC16-C525-418C-9624-A7F3D8F3625B}"/>
</file>

<file path=customXml/itemProps3.xml><?xml version="1.0" encoding="utf-8"?>
<ds:datastoreItem xmlns:ds="http://schemas.openxmlformats.org/officeDocument/2006/customXml" ds:itemID="{3F42BF9D-8EAC-49E5-802A-4A038A96E484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55</TotalTime>
  <Words>205</Words>
  <Application>Microsoft Office PowerPoint</Application>
  <PresentationFormat>Widescreen</PresentationFormat>
  <Paragraphs>32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Tw Cen MT</vt:lpstr>
      <vt:lpstr>Twinkl Cursive Unlooped</vt:lpstr>
      <vt:lpstr>Droplet</vt:lpstr>
      <vt:lpstr>Families and Celebrations unit B: Baptism</vt:lpstr>
      <vt:lpstr>Our Families gather together…</vt:lpstr>
      <vt:lpstr>We gather at the entrance to the church…</vt:lpstr>
      <vt:lpstr>Parents and godparents Gather</vt:lpstr>
      <vt:lpstr>The sign of the cross:</vt:lpstr>
      <vt:lpstr>Sign of the cross</vt:lpstr>
      <vt:lpstr>Sign of the cross</vt:lpstr>
      <vt:lpstr>PowerPoint Presentation</vt:lpstr>
      <vt:lpstr>We listen to the readings and the Gospel…</vt:lpstr>
      <vt:lpstr>Listening to the Gospel…</vt:lpstr>
      <vt:lpstr>Prayers of the faithful…</vt:lpstr>
      <vt:lpstr>Blessing of the Oil of catechumen </vt:lpstr>
      <vt:lpstr>Blessing of the Holy water</vt:lpstr>
      <vt:lpstr>Baptismal promises</vt:lpstr>
      <vt:lpstr>Parents and Godparents are asked if it is there will that the child will be baptised. </vt:lpstr>
      <vt:lpstr>The celebrant pours holy water over the child’s head saying…</vt:lpstr>
      <vt:lpstr>Water is poured Three times…</vt:lpstr>
      <vt:lpstr>Oil of chrism- annointing</vt:lpstr>
      <vt:lpstr>Dressed in white…</vt:lpstr>
      <vt:lpstr>The baptismal candle is lit from the Paschal- Easter candle…the light of christ </vt:lpstr>
      <vt:lpstr>Blessing of the ears…</vt:lpstr>
      <vt:lpstr>Blessing of the lips…</vt:lpstr>
      <vt:lpstr>Pray the lords prayer…</vt:lpstr>
      <vt:lpstr>Blessing for the parents…and all who have gathered to welcome the baptised child into god’s family.</vt:lpstr>
    </vt:vector>
  </TitlesOfParts>
  <Company>Solihull 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Families and Celebrations unit B: Baptism</dc:title>
  <dc:creator>Paula REDFERN</dc:creator>
  <cp:lastModifiedBy>Paula REDFERN</cp:lastModifiedBy>
  <cp:revision>10</cp:revision>
  <dcterms:created xsi:type="dcterms:W3CDTF">2023-09-26T22:30:30Z</dcterms:created>
  <dcterms:modified xsi:type="dcterms:W3CDTF">2023-09-26T23:26:19Z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0x010100FD89CF392F08E84BB10AC62A93A72065</vt:lpwstr>
  </property>
</Properties>
</file>