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9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3"/>
    <p:restoredTop sz="95631"/>
  </p:normalViewPr>
  <p:slideViewPr>
    <p:cSldViewPr snapToGrid="0">
      <p:cViewPr varScale="1">
        <p:scale>
          <a:sx n="59" d="100"/>
          <a:sy n="59" d="100"/>
        </p:scale>
        <p:origin x="208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3380-C420-0674-F05A-53D5940E1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9A00D-209C-9715-200E-EDE51A599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9E203-07F9-8751-B90A-FAE17ABC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F83D0-5B9F-3FBA-880A-4B3009A4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CD813-2979-AFE8-9105-0BB789B0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FA8C1-D69A-F03D-EA2C-83F7CBD0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3DE52-029C-2D23-4C60-26C9C8F50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83512-5F9E-5703-5442-FB78F5CC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195CF-EB66-CD9D-1EA0-B61B8E13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D11C2-513F-94A8-495B-440E4A08A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48665-C9AE-3DF9-0454-1062CBFFB0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88E51E-AC10-F0CD-608C-061C27583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F210C-3B07-2301-A784-BFB436E6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55803-4B45-E766-77B0-C58BFC03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3E814-A0FD-DD2B-46D3-762949DE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6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4CDD8-C849-7E03-01B7-E0643ADB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95A38-1055-EA56-DFAE-B918EBDCF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E33EE-F800-E907-7D2B-AEA0E7A1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043D6-18B5-414D-CC2E-08DF3041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6D2D1-6FD6-3BE6-938D-735435C64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F9D95-8569-537D-FE55-F7437741A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A6E8B-70EC-311C-24E8-3DA93EC0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F91A4-11FB-3852-EBA4-EBCE99BB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8365E-3DFB-ABB9-48FD-243B8FF2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696E4-F080-D96B-E641-DE51B70C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54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2C612-EC76-FC9E-90F0-549556466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C8AE5-E032-369E-6774-969AFBC48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7D25C-16E2-F7FF-A6D2-EC7D76CDD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568FE-F51D-3C44-DE3B-0788F9C5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598C9-751A-58E4-721D-91237F08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DA8BC-F5F4-2F2F-7F81-75D5145F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0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D01C-6746-0D3A-609C-1DEF42D1D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2512A-36B5-AED9-9CD5-F02A3DA45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9B380-FCB7-6C40-8A44-A27BE599E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33536-B6B9-D4EB-01E8-2DF489DA6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6222E3-9C94-7CFD-BF49-99EE0FB3A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D970D-5C30-4C64-1FF5-9A323833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09B726-1624-2069-C60D-C96664349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108AB-906B-A3D9-37BC-5C57001B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90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AD31C-4DC2-8EBA-F8A4-29A1D7BB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9405F2-CE12-CA69-9382-74210915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32636-B9C0-EDE7-8642-71E78F3E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FC62A-EFE6-2EA9-0DA0-B3DC30BE6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3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EE94D3-5BC6-ED66-ED8A-FAAFB801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BAFB1-3471-E820-8D93-7905A3DC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72ADA-A43B-5F86-0DB0-7743BBA6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24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8449-90D6-3EC8-B542-5F48E7C9F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4429D-99F7-35E4-2C22-124ED63CC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6AD85-D46F-94D2-5F02-7B5872917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EA824-5698-B7EC-AA36-1A0E96CB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DBD50-DC48-3C59-490D-25C795E5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A06B48-B4D0-1E25-D865-5671AB10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8EB3-2867-A66B-57E1-963793C5F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2C47C-8F25-EED7-9426-323813447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679C7E-147A-7F3A-AEA9-054134FB7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6F308-6FBB-E476-DC35-E9D726AF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D61FA-11D8-34A7-DE39-1C44D40F3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3513A-77E7-6F77-44D6-13C9A93B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56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AF5407-BF45-6D0D-DDD0-883AC0981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84C99-39C7-C1AB-F6B5-2CD7E41A0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C2605-4F67-4873-14FE-95B9A499F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6EF3-F60E-D342-A250-C5E8DDDFD4D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63897-6405-C539-CD30-783AA3373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3A8D4-3434-A3E1-4236-E257A70B6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3B4B-30B5-D74E-89DF-954702E34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7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OSadLyqsh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AC1-1980-586B-9C06-0A975270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Tuesday 24th September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7CB05-7441-FB6F-FCA8-65F8360C1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LO: Write a story review about what the story of Jonah means to you.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SC: Listen to the story of Jonah and the fish.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Recap the story of Jonah.</a:t>
            </a: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Write a review about what this story means to you.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BE192F-3BCC-7879-0886-C7D8F149D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615" y="4281382"/>
            <a:ext cx="2941058" cy="221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6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D7D7A-1749-81AB-AEE5-37A6E16F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anose="030F0902030302020204" pitchFamily="66" charset="0"/>
              </a:rPr>
              <a:t>Recall</a:t>
            </a:r>
            <a:endParaRPr lang="en-GB" dirty="0">
              <a:latin typeface="Comic Sans MS" panose="030F09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2686-37A5-9B10-FEBD-D7F94DD52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Thinking back to the story of Jonah and the Fish:</a:t>
            </a: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What did God ask Jonah to do?</a:t>
            </a: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Did Jonah say yes to God?</a:t>
            </a: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What happened to Jonah?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EACC7B-69F6-0978-0702-9176ADFC0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344" y="3733574"/>
            <a:ext cx="3249456" cy="244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9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B513F-31AD-F9FC-5C91-02B4C432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Jonah and the 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85C4-E01A-5055-0F1C-579CF9986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95114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Let’s listen to the story of Jonah and the Fish. </a:t>
            </a: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  <a:hlinkClick r:id="rId2"/>
              </a:rPr>
              <a:t>https://www.youtube.com/watch?v=WOSadLyqshg</a:t>
            </a:r>
            <a:r>
              <a:rPr lang="en-GB" dirty="0">
                <a:latin typeface="Comic Sans MS" panose="030F09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519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5EE82-3B58-FEE2-1BE8-ABB4FF997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Main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3354D-F80F-E9B6-E374-3AAFA6BAB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091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mic Sans MS" panose="030F0902030302020204" pitchFamily="66" charset="0"/>
              </a:rPr>
              <a:t>Write a story review about Jonah and what it means to you.</a:t>
            </a:r>
          </a:p>
          <a:p>
            <a:pPr marL="0" indent="0">
              <a:buNone/>
            </a:pPr>
            <a:endParaRPr lang="en-GB" dirty="0">
              <a:latin typeface="Comic Sans MS" panose="030F09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244573-32D1-43AC-5CDC-A66B94A6D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371" y="2917372"/>
            <a:ext cx="3331029" cy="2914650"/>
          </a:xfrm>
          <a:prstGeom prst="rect">
            <a:avLst/>
          </a:prstGeom>
        </p:spPr>
      </p:pic>
      <p:pic>
        <p:nvPicPr>
          <p:cNvPr id="12" name="Picture 11" descr="A white rectangular object with black text&#10;&#10;Description automatically generated">
            <a:extLst>
              <a:ext uri="{FF2B5EF4-FFF2-40B4-BE49-F238E27FC236}">
                <a16:creationId xmlns:a16="http://schemas.microsoft.com/office/drawing/2014/main" id="{9065793A-2F77-4F35-B81A-9C1E54AC3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727383"/>
            <a:ext cx="5257800" cy="329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15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5EE82-3B58-FEE2-1BE8-ABB4FF997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902030302020204" pitchFamily="66" charset="0"/>
              </a:rPr>
              <a:t>Wrapping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3354D-F80F-E9B6-E374-3AAFA6BAB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7254"/>
            <a:ext cx="10515600" cy="1091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>
                <a:latin typeface="Comic Sans MS" panose="030F0902030302020204" pitchFamily="66" charset="0"/>
              </a:rPr>
              <a:t>What is the message of this story?</a:t>
            </a:r>
          </a:p>
        </p:txBody>
      </p:sp>
    </p:spTree>
    <p:extLst>
      <p:ext uri="{BB962C8B-B14F-4D97-AF65-F5344CB8AC3E}">
        <p14:creationId xmlns:p14="http://schemas.microsoft.com/office/powerpoint/2010/main" val="80614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89CF392F08E84BB10AC62A93A72065" ma:contentTypeVersion="18" ma:contentTypeDescription="Create a new document." ma:contentTypeScope="" ma:versionID="f690232ced66c7425daea09fbafd805f">
  <xsd:schema xmlns:xsd="http://www.w3.org/2001/XMLSchema" xmlns:xs="http://www.w3.org/2001/XMLSchema" xmlns:p="http://schemas.microsoft.com/office/2006/metadata/properties" xmlns:ns2="ab976e31-d3d6-4222-8566-9debf25a7146" xmlns:ns3="3c895300-2cf3-4ddb-98e1-00381e8f1ef1" targetNamespace="http://schemas.microsoft.com/office/2006/metadata/properties" ma:root="true" ma:fieldsID="bbde35522deb102a951f815fe751225a" ns2:_="" ns3:_="">
    <xsd:import namespace="ab976e31-d3d6-4222-8566-9debf25a7146"/>
    <xsd:import namespace="3c895300-2cf3-4ddb-98e1-00381e8f1e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76e31-d3d6-4222-8566-9debf25a7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5a340a3-a53d-46cf-bc88-e13b67bce3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95300-2cf3-4ddb-98e1-00381e8f1ef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e7465b-ce5e-4ce0-be95-f7882fa701b4}" ma:internalName="TaxCatchAll" ma:showField="CatchAllData" ma:web="3c895300-2cf3-4ddb-98e1-00381e8f1e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95300-2cf3-4ddb-98e1-00381e8f1ef1" xsi:nil="true"/>
    <lcf76f155ced4ddcb4097134ff3c332f xmlns="ab976e31-d3d6-4222-8566-9debf25a71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6B2F5A-9814-4A76-9AEC-AA91613AC88C}"/>
</file>

<file path=customXml/itemProps2.xml><?xml version="1.0" encoding="utf-8"?>
<ds:datastoreItem xmlns:ds="http://schemas.openxmlformats.org/officeDocument/2006/customXml" ds:itemID="{B85E771A-9ED6-4016-8B18-4597EFFCD041}"/>
</file>

<file path=customXml/itemProps3.xml><?xml version="1.0" encoding="utf-8"?>
<ds:datastoreItem xmlns:ds="http://schemas.openxmlformats.org/officeDocument/2006/customXml" ds:itemID="{55A75136-4AA4-4B29-9019-DFEFE4029B0F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134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Tuesday 24th September 2024</vt:lpstr>
      <vt:lpstr>Recall</vt:lpstr>
      <vt:lpstr>Jonah and the Fish</vt:lpstr>
      <vt:lpstr>Main Activity</vt:lpstr>
      <vt:lpstr>Wrapping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24th September 2024</dc:title>
  <dc:creator>Callum McEvilly</dc:creator>
  <cp:lastModifiedBy>Callum McEvilly</cp:lastModifiedBy>
  <cp:revision>3</cp:revision>
  <dcterms:created xsi:type="dcterms:W3CDTF">2024-09-17T19:30:49Z</dcterms:created>
  <dcterms:modified xsi:type="dcterms:W3CDTF">2024-09-17T19:54:34Z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0x010100FD89CF392F08E84BB10AC62A93A72065</vt:lpwstr>
  </property>
</Properties>
</file>