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5" r:id="rId6"/>
    <p:sldId id="264" r:id="rId7"/>
    <p:sldId id="263" r:id="rId8"/>
    <p:sldId id="257" r:id="rId9"/>
    <p:sldId id="258" r:id="rId10"/>
    <p:sldId id="259" r:id="rId11"/>
    <p:sldId id="260" r:id="rId12"/>
    <p:sldId id="261" r:id="rId13"/>
    <p:sldId id="266" r:id="rId14"/>
    <p:sldId id="267" r:id="rId15"/>
    <p:sldId id="268" r:id="rId16"/>
    <p:sldId id="269" r:id="rId17"/>
    <p:sldId id="262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C2305-9043-45AE-B8A1-6062D5039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78E2A-85D5-4000-9B88-C859F52C6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6C-81A1-43FB-B8E4-2C816F921C1C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4D7C-FE5D-4098-B2E3-E316DB931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8A0E0-112E-4F75-AC4A-C0B7F1AD5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E16A-B08D-4117-9FC3-8F9667F4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2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EB95-E92B-4DBE-A5E5-BAD87330878F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7C96-DDCA-4867-8F69-39EABFA21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9FF4-5E5F-4912-946D-1F8AA7DD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5010150"/>
            <a:ext cx="10096500" cy="9207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5329-8D3B-422F-AA3D-157CACBFF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6022975"/>
            <a:ext cx="10096500" cy="44767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73B6-12C8-4526-AFDD-485DCDEC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A7DF-AC95-4A3E-9FF1-D1EEF9A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EF6D-8758-44B9-80C1-865573F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92F6-2683-48CC-8D7E-FE38C1B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7D80-7253-4EDA-AC92-046C9252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E2FBC-BD33-408B-A4B8-F549EEAF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1533F-CF3A-438B-BDD0-C62361C2B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458CD-9CDB-4739-8458-48D272DEE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8DC93-E93F-4A50-ADB0-9EE2165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FA520-E658-463E-8A0D-EE534D40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E62E8-6627-457B-A399-6940743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7B8F-BB4C-438E-B20F-B5D2209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52D7C-535C-4791-95A0-0ADE1FE2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2D6CD-AAE4-4950-A472-5746151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611B8-5EF5-4CC9-BA21-964C17E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2286C-FC05-4E04-B5E3-BAF7389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94715-CAD1-456B-9E7F-03949E5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30D97-ACB7-42B4-A0E1-206D331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1DCB-E1BF-4CD2-A3C6-46F9F23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B849-A401-466F-9204-F0A3908C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5B32-3BAE-4777-9C23-54E1D007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C40EE-1B75-458D-AF59-CAC04EF0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8C00-828C-4B27-9216-79AC88D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09B04-31F5-442A-B35E-A7B7E88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6A52-C5F1-4FC3-A378-45755CEC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12394-5379-4E31-8506-206BAB030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D635-F5A6-441F-BBC9-678B1615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000F-4965-4CE3-BF8F-EC9FC295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8240B-235F-46A0-8537-3D038A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4CB97-83FB-4ABC-AA99-0D55D6D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1EA3-7A44-46A8-ADD1-49A8681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A95B-E3CE-4DF9-A937-352579E0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E0A1-A234-4723-9A8B-9953B07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E8EE-0E90-43CC-8FE4-FA9250E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8176-4163-4C33-836A-76EB72B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7676-EC29-4165-8827-31A796A5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C2F3-3146-4BA4-BB45-307B565E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36B48-EF6E-4251-B29E-53E1ECFC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BFFA-A3D5-4A79-B1BA-2B6B1290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23E26-DC40-4545-BC3B-1806EBB0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F3FAA-2A19-4F15-8EC3-24BC48A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A17C0-CB34-4E70-B05D-441906B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CAE9C-F4E8-4259-8A6C-F5AE76F8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FBD9-ADFB-4D9B-AF79-E21F43A5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8159-6B10-4896-B6E2-2809ECD1D84D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027E-6F89-462F-94DD-00F66DAF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29C0-CADC-4330-89DB-01C0DFA6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hyperlink" Target="https://www.youtube.com/watch?v=b2V8Ip3ld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A3B1-85F8-4B51-95B6-BDDF16F35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Earth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D44C-88EA-4854-B39D-5EEC3BEF4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Root) Dear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by Isabel Otter and Clara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22" y="182268"/>
            <a:ext cx="522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www.youtube.com/watch?v=2CvLhSed298</a:t>
            </a:r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Read </a:t>
            </a:r>
            <a:r>
              <a:rPr lang="en-GB" dirty="0" err="1" smtClean="0">
                <a:solidFill>
                  <a:srgbClr val="FFFF00"/>
                </a:solidFill>
              </a:rPr>
              <a:t>bythe</a:t>
            </a:r>
            <a:r>
              <a:rPr lang="en-GB" dirty="0" smtClean="0">
                <a:solidFill>
                  <a:srgbClr val="FFFF00"/>
                </a:solidFill>
              </a:rPr>
              <a:t> author Isabel Otter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840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Splat- Noun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585" b="48738"/>
          <a:stretch/>
        </p:blipFill>
        <p:spPr>
          <a:xfrm>
            <a:off x="106680" y="969992"/>
            <a:ext cx="9925594" cy="580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6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0589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55" b="48738"/>
          <a:stretch/>
        </p:blipFill>
        <p:spPr>
          <a:xfrm>
            <a:off x="132806" y="801293"/>
            <a:ext cx="9751423" cy="5942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5" y="-109630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580" r="48632"/>
          <a:stretch/>
        </p:blipFill>
        <p:spPr>
          <a:xfrm>
            <a:off x="202475" y="914401"/>
            <a:ext cx="10319424" cy="582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-301217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73" t="50944"/>
          <a:stretch/>
        </p:blipFill>
        <p:spPr>
          <a:xfrm>
            <a:off x="104503" y="694618"/>
            <a:ext cx="10084526" cy="6076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2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-109629"/>
            <a:ext cx="4439194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Talk to the hand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169"/>
          <a:stretch/>
        </p:blipFill>
        <p:spPr>
          <a:xfrm>
            <a:off x="1679634" y="914400"/>
            <a:ext cx="10396026" cy="5757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5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-109629"/>
            <a:ext cx="6799217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Zone of relevance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643" t="30436" r="1786" b="6974"/>
          <a:stretch/>
        </p:blipFill>
        <p:spPr>
          <a:xfrm>
            <a:off x="167639" y="1358538"/>
            <a:ext cx="11837103" cy="28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-109629"/>
            <a:ext cx="6799217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Zone of relevance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15" r="2946"/>
          <a:stretch/>
        </p:blipFill>
        <p:spPr>
          <a:xfrm>
            <a:off x="5233852" y="285390"/>
            <a:ext cx="6662058" cy="62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3977640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Add an ending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85"/>
          <a:stretch/>
        </p:blipFill>
        <p:spPr>
          <a:xfrm>
            <a:off x="2055224" y="820510"/>
            <a:ext cx="9976298" cy="58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4902926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Letter from Tessa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131" y="919537"/>
            <a:ext cx="10171611" cy="56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8966"/>
            <a:ext cx="4902926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Letter from Tessa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498" b="640"/>
          <a:stretch/>
        </p:blipFill>
        <p:spPr>
          <a:xfrm>
            <a:off x="2368733" y="823401"/>
            <a:ext cx="9596844" cy="5803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2519"/>
            <a:ext cx="8334376" cy="1325563"/>
          </a:xfrm>
        </p:spPr>
        <p:txBody>
          <a:bodyPr/>
          <a:lstStyle/>
          <a:p>
            <a:r>
              <a:rPr lang="en-GB" b="1" smtClean="0">
                <a:latin typeface="Twinkl Cursive Unlooped" panose="02000000000000000000" pitchFamily="2" charset="0"/>
              </a:rPr>
              <a:t>Video Links</a:t>
            </a:r>
            <a:r>
              <a:rPr lang="en-GB" b="1" dirty="0">
                <a:latin typeface="Twinkl Cursive Unlooped" panose="02000000000000000000" pitchFamily="2" charset="0"/>
              </a:rPr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3924391"/>
            <a:ext cx="10515600" cy="25983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  <a:latin typeface="Twinkl Cursive Unlooped" panose="02000000000000000000" pitchFamily="2" charset="0"/>
                <a:hlinkClick r:id="rId2"/>
              </a:rPr>
              <a:t>Book Reading:</a:t>
            </a:r>
            <a:endParaRPr lang="en-GB" b="1" dirty="0">
              <a:solidFill>
                <a:srgbClr val="FFC000"/>
              </a:solidFill>
              <a:latin typeface="Twinkl Cursive Unlooped" panose="02000000000000000000" pitchFamily="2" charset="0"/>
              <a:hlinkClick r:id="rId2"/>
            </a:endParaRPr>
          </a:p>
          <a:p>
            <a:pPr marL="0" indent="0">
              <a:buNone/>
            </a:pP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https</a:t>
            </a:r>
            <a:r>
              <a:rPr lang="en-GB" b="1" dirty="0">
                <a:latin typeface="Twinkl Cursive Unlooped" panose="02000000000000000000" pitchFamily="2" charset="0"/>
                <a:hlinkClick r:id="rId2"/>
              </a:rPr>
              <a:t>://</a:t>
            </a: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www.youtube.com/watch?v=b2V8Ip3ldsI</a:t>
            </a: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Author Reading:</a:t>
            </a:r>
            <a:endParaRPr lang="en-GB" b="1" u="sng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Twinkl Cursive Unlooped" panose="02000000000000000000" pitchFamily="2" charset="0"/>
                <a:hlinkClick r:id="rId3"/>
              </a:rPr>
              <a:t>https://www.youtube.com/watch?v=2CvLhSed298</a:t>
            </a:r>
            <a:endParaRPr lang="en-GB" b="1" dirty="0"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314" y="3674683"/>
            <a:ext cx="3352800" cy="1325563"/>
          </a:xfrm>
        </p:spPr>
        <p:txBody>
          <a:bodyPr>
            <a:normAutofit fontScale="90000"/>
          </a:bodyPr>
          <a:lstStyle/>
          <a:p>
            <a:r>
              <a:rPr lang="en-GB" sz="7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Dear Earth</a:t>
            </a:r>
            <a:r>
              <a:rPr lang="en-GB" sz="73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 Otter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 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57978"/>
            <a:ext cx="79248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" y="73250"/>
            <a:ext cx="8334376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Monday 10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20528"/>
            <a:ext cx="10515600" cy="422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LO: 1) To discuss future dreams and wishes</a:t>
            </a: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 can write in first person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a conjunction to give reasons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the verb would to discuss the future</a:t>
            </a:r>
          </a:p>
          <a:p>
            <a:pPr lvl="0"/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Ext: I can use a contraction</a:t>
            </a:r>
          </a:p>
          <a:p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endParaRPr lang="en-US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34D-CEF0-4372-A67F-6BE687D6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Tuesday 11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FD88-1DF5-4CB5-97CD-1BF062D3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Twinkl Cursive Unlooped" panose="02000000000000000000" pitchFamily="2" charset="0"/>
              </a:rPr>
              <a:t>LO: 2) To use conjunctions to write a set of instructions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the conjunction if I can use a range of verbs 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write in second person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lv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comma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D4E1-0643-4C88-9E49-C2724AEB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Wednesday 12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22E9-A7EC-465F-93FE-BAA39472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LO: 3) To record factual statements about animals I can use a range of adjectives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record factual statements 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write in the simple present tense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Ext: I can use an apostrophe to show possession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B739-3D86-4A84-82C6-4ED9C276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Thursday 13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FF76-985C-4C2F-AB5E-10031855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4</a:t>
            </a:r>
            <a:r>
              <a:rPr lang="en-GB" sz="3200" b="1" dirty="0">
                <a:latin typeface="Twinkl Cursive Unlooped" panose="02000000000000000000" pitchFamily="2" charset="0"/>
              </a:rPr>
              <a:t>) To create noun phrases to describe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endParaRPr lang="en-GB" sz="3200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range of thoughtful adjectives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pair adjectives with nouns appropriately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comma between </a:t>
            </a:r>
            <a:r>
              <a:rPr lang="en-GB" sz="3200" dirty="0" smtClean="0">
                <a:latin typeface="Twinkl Cursive Unlooped" panose="02000000000000000000" pitchFamily="2" charset="0"/>
              </a:rPr>
              <a:t>adjectives</a:t>
            </a:r>
          </a:p>
          <a:p>
            <a:pPr lvl="0"/>
            <a:endParaRPr lang="en-GB" sz="3200" dirty="0">
              <a:latin typeface="Twinkl Cursive Unlooped" panose="02000000000000000000" pitchFamily="2" charset="0"/>
            </a:endParaRPr>
          </a:p>
          <a:p>
            <a:r>
              <a:rPr lang="en-GB" sz="3200" dirty="0">
                <a:latin typeface="Twinkl Cursive Unlooped" panose="02000000000000000000" pitchFamily="2" charset="0"/>
              </a:rPr>
              <a:t>Ext: I can use prepositions</a:t>
            </a:r>
            <a:endParaRPr lang="en-US" sz="32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E3E6-5A5E-4463-8DB0-F3CF9C3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Friday 14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7322-EE47-461A-937E-D8B74ADF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5</a:t>
            </a:r>
            <a:r>
              <a:rPr lang="en-GB" sz="3200" b="1" dirty="0">
                <a:latin typeface="Twinkl Cursive Unlooped" panose="02000000000000000000" pitchFamily="2" charset="0"/>
              </a:rPr>
              <a:t>) To use noun phrases to write a poem about the earth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noun phrases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repetition I can use a range of verbs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simile</a:t>
            </a:r>
            <a:endParaRPr lang="en-US" sz="32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3" y="-127046"/>
            <a:ext cx="8334376" cy="1325563"/>
          </a:xfrm>
        </p:spPr>
        <p:txBody>
          <a:bodyPr/>
          <a:lstStyle/>
          <a:p>
            <a:r>
              <a:rPr lang="en-US" b="1" dirty="0" smtClean="0">
                <a:latin typeface="Twinkl Cursive Unlooped" panose="02000000000000000000" pitchFamily="2" charset="0"/>
              </a:rPr>
              <a:t>Grammar Splat</a:t>
            </a:r>
            <a:endParaRPr lang="en-US" b="1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1" y="914401"/>
            <a:ext cx="9683470" cy="57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251335_Earth Day presentation_RVA_v3.potx" id="{2E821734-A971-4A99-A887-EE8808B7446A}" vid="{74D09940-9788-4332-97C9-A3EF112A7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b976e31-d3d6-4222-8566-9debf25a7146" xsi:nil="true"/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DC6638-3F1D-4CA5-A167-2F719C087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F093EA-AC18-486A-901C-F11AFD73A4AA}"/>
</file>

<file path=customXml/itemProps3.xml><?xml version="1.0" encoding="utf-8"?>
<ds:datastoreItem xmlns:ds="http://schemas.openxmlformats.org/officeDocument/2006/customXml" ds:itemID="{1E159ADF-C50B-4A45-AD13-B0A8152C315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16c05727-aa75-4e4a-9b5f-8a80a116589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slides</Template>
  <TotalTime>0</TotalTime>
  <Words>300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Twinkl Cursive Unlooped</vt:lpstr>
      <vt:lpstr>Wingdings</vt:lpstr>
      <vt:lpstr>Office Theme</vt:lpstr>
      <vt:lpstr>Dear Earth</vt:lpstr>
      <vt:lpstr>Video Links: </vt:lpstr>
      <vt:lpstr>Dear Earth   by Isabel Otter  and Clara Anganuzzi</vt:lpstr>
      <vt:lpstr>Monday 10th June 2024</vt:lpstr>
      <vt:lpstr>Tuesday 11th June 2024</vt:lpstr>
      <vt:lpstr>Wednesday 12th June 2024</vt:lpstr>
      <vt:lpstr>Thursday 13th June 2024</vt:lpstr>
      <vt:lpstr>Friday 14th June 2024</vt:lpstr>
      <vt:lpstr>Grammar Splat</vt:lpstr>
      <vt:lpstr>Grammar Splat- Noun</vt:lpstr>
      <vt:lpstr>Grammar Splat</vt:lpstr>
      <vt:lpstr>Grammar Splat</vt:lpstr>
      <vt:lpstr>Grammar Splat</vt:lpstr>
      <vt:lpstr>Talk to the hand</vt:lpstr>
      <vt:lpstr>Zone of relevance</vt:lpstr>
      <vt:lpstr>Zone of relevance</vt:lpstr>
      <vt:lpstr>Add an ending</vt:lpstr>
      <vt:lpstr>Letter from Tessa</vt:lpstr>
      <vt:lpstr>Letter from Tessa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2024-06-04T17:12:11Z</dcterms:created>
  <dcterms:modified xsi:type="dcterms:W3CDTF">2024-06-11T09:15:58Z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