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8" r:id="rId2"/>
    <p:sldId id="264" r:id="rId3"/>
    <p:sldId id="269" r:id="rId4"/>
    <p:sldId id="270" r:id="rId5"/>
    <p:sldId id="272" r:id="rId6"/>
    <p:sldId id="271" r:id="rId7"/>
    <p:sldId id="273" r:id="rId8"/>
    <p:sldId id="267" r:id="rId9"/>
  </p:sldIdLst>
  <p:sldSz cx="9144000" cy="6858000" type="screen4x3"/>
  <p:notesSz cx="6858000" cy="9144000"/>
  <p:embeddedFontLst>
    <p:embeddedFont>
      <p:font typeface="Twinkl SemiBold" charset="0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Twinkl" panose="02000000000000000000" charset="0"/>
      <p:regular r:id="rId17"/>
      <p:bold r:id="rId1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478"/>
    <a:srgbClr val="CFE09B"/>
    <a:srgbClr val="FDD182"/>
    <a:srgbClr val="AFDEF9"/>
    <a:srgbClr val="EDBCD9"/>
    <a:srgbClr val="90C8E5"/>
    <a:srgbClr val="FFEDAA"/>
    <a:srgbClr val="F0DD85"/>
    <a:srgbClr val="A7DCFD"/>
    <a:srgbClr val="B9D3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09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190" y="6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8A7A28-37F2-4317-A1CD-46A98C642C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8B3E46-F18F-4A5F-9BDE-60A950E781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AF18AF0-D50B-4CB5-9F66-43D797A50E21}" type="datetimeFigureOut">
              <a:rPr lang="en-GB"/>
              <a:pPr>
                <a:defRPr/>
              </a:pPr>
              <a:t>06/01/2024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ED7637-B029-4412-8786-7A61D4B1D5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FA9D33-B759-4AC5-BE21-8A018A4F2A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A4AB806F-5294-41FC-A6B6-C1699F35BBB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113C17-061A-484A-B0C0-C5CAFF453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A67695-53D6-4827-AF19-65218CD8ABB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6ACDB1F-579F-4FBC-B59C-E39865473EB8}" type="datetimeFigureOut">
              <a:rPr lang="en-GB"/>
              <a:pPr>
                <a:defRPr/>
              </a:pPr>
              <a:t>06/01/2024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309B3C9-4B67-449A-8FD5-1484DEB120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7E4BA5D-04FF-425F-B001-73251F034B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D28AB5-B12D-4165-B3E9-62E5C9BCA3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8B9E7-347D-4C61-9BF5-884B63FD20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87DCDFBD-3652-475C-A4E3-10EE71ADF32A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early-years-topics/early-years-festivals-and-cultural-celebrations/early-years-christmas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E3C389BC-D051-45AB-81D5-06F2F30A1454}"/>
              </a:ext>
            </a:extLst>
          </p:cNvPr>
          <p:cNvSpPr/>
          <p:nvPr userDrawn="1"/>
        </p:nvSpPr>
        <p:spPr>
          <a:xfrm>
            <a:off x="191193" y="0"/>
            <a:ext cx="1421476" cy="1014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49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8DA0C05F-5E23-4051-8AB6-DF37CE50CCDF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7AA45CE-B944-4F31-835F-C4CAD475B5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634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0D94CC-651F-4E39-91CB-F85CD3629933}"/>
              </a:ext>
            </a:extLst>
          </p:cNvPr>
          <p:cNvSpPr/>
          <p:nvPr userDrawn="1"/>
        </p:nvSpPr>
        <p:spPr>
          <a:xfrm>
            <a:off x="4572000" y="131885"/>
            <a:ext cx="386862" cy="347010"/>
          </a:xfrm>
          <a:prstGeom prst="rect">
            <a:avLst/>
          </a:prstGeom>
          <a:solidFill>
            <a:srgbClr val="2B5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29F4CA64-DDE2-43A8-B799-757AE37F6DD9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6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9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A6103A75-9CA2-41B3-B6D0-2053EF0A0AAB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ED00CBA7-F1B8-4FDE-B644-0A901041EC96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98F6079-BD38-4AAC-B7F5-D3063FD15689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822E01-9C55-4C1F-B503-64528114A981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BBB29145-9748-4D80-BBCE-9225B3F9A5FF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541356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4994DB80-FDCB-4748-996A-23C681E58FE7}"/>
              </a:ext>
            </a:extLst>
          </p:cNvPr>
          <p:cNvSpPr/>
          <p:nvPr userDrawn="1"/>
        </p:nvSpPr>
        <p:spPr>
          <a:xfrm>
            <a:off x="191193" y="0"/>
            <a:ext cx="1421476" cy="1014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4B04CB48-2B15-43A4-A3BE-31D043814651}"/>
              </a:ext>
            </a:extLst>
          </p:cNvPr>
          <p:cNvSpPr/>
          <p:nvPr userDrawn="1"/>
        </p:nvSpPr>
        <p:spPr>
          <a:xfrm>
            <a:off x="8264769" y="5934808"/>
            <a:ext cx="879231" cy="835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5CEA27A8-0E9E-4ACB-86B6-EE64089E2495}"/>
              </a:ext>
            </a:extLst>
          </p:cNvPr>
          <p:cNvSpPr/>
          <p:nvPr userDrawn="1"/>
        </p:nvSpPr>
        <p:spPr>
          <a:xfrm>
            <a:off x="126023" y="5934808"/>
            <a:ext cx="1069731" cy="835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9F74F4DD-E98D-4DF1-8733-42D155CEF647}"/>
              </a:ext>
            </a:extLst>
          </p:cNvPr>
          <p:cNvSpPr/>
          <p:nvPr userDrawn="1"/>
        </p:nvSpPr>
        <p:spPr>
          <a:xfrm>
            <a:off x="8264769" y="5937739"/>
            <a:ext cx="879231" cy="835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4"/>
            <a:extLst>
              <a:ext uri="{FF2B5EF4-FFF2-40B4-BE49-F238E27FC236}">
                <a16:creationId xmlns:a16="http://schemas.microsoft.com/office/drawing/2014/main" id="{03AA84E2-0E0C-416D-8DF1-B20FC6DEA507}"/>
              </a:ext>
            </a:extLst>
          </p:cNvPr>
          <p:cNvSpPr/>
          <p:nvPr userDrawn="1"/>
        </p:nvSpPr>
        <p:spPr>
          <a:xfrm>
            <a:off x="126023" y="5937739"/>
            <a:ext cx="1069731" cy="835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28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32DB278-DB30-432A-B7A9-498E89A5AB5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DF169BA-85BE-4669-908D-BF47350D33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8FFA5A-1991-4EC2-8DAE-F50B8C5605A7}"/>
              </a:ext>
            </a:extLst>
          </p:cNvPr>
          <p:cNvSpPr>
            <a:spLocks/>
          </p:cNvSpPr>
          <p:nvPr/>
        </p:nvSpPr>
        <p:spPr>
          <a:xfrm>
            <a:off x="755650" y="1476117"/>
            <a:ext cx="7632700" cy="1603104"/>
          </a:xfrm>
          <a:prstGeom prst="rect">
            <a:avLst/>
          </a:prstGeom>
          <a:solidFill>
            <a:srgbClr val="FDD182"/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Epiphany is a Christian festival.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Twinkl" pitchFamily="50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It takes place just after Christmas.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Twinkl" pitchFamily="50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It celebrates when the Three Kings arrived to see baby Jesus. </a:t>
            </a:r>
          </a:p>
        </p:txBody>
      </p:sp>
      <p:sp>
        <p:nvSpPr>
          <p:cNvPr id="9219" name="TextBox 1">
            <a:extLst>
              <a:ext uri="{FF2B5EF4-FFF2-40B4-BE49-F238E27FC236}">
                <a16:creationId xmlns:a16="http://schemas.microsoft.com/office/drawing/2014/main" id="{BCC19F77-4B75-4FB1-A045-A014C04AB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62755"/>
            <a:ext cx="7632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What is Epiphany?</a:t>
            </a:r>
          </a:p>
        </p:txBody>
      </p:sp>
      <p:pic>
        <p:nvPicPr>
          <p:cNvPr id="9222" name="Picture 7">
            <a:extLst>
              <a:ext uri="{FF2B5EF4-FFF2-40B4-BE49-F238E27FC236}">
                <a16:creationId xmlns:a16="http://schemas.microsoft.com/office/drawing/2014/main" id="{A7221EF9-9CCA-456B-9B52-17ED1945B7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0444" y="3284699"/>
            <a:ext cx="3523109" cy="291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1">
            <a:extLst>
              <a:ext uri="{FF2B5EF4-FFF2-40B4-BE49-F238E27FC236}">
                <a16:creationId xmlns:a16="http://schemas.microsoft.com/office/drawing/2014/main" id="{A28E9C0B-C4EF-48D6-9E98-73B3F883F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55223"/>
            <a:ext cx="7632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The Three Kings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9D5EC1-2462-483C-898D-EBFD3BBB66FA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096259"/>
            <a:ext cx="7632700" cy="1692275"/>
            <a:chOff x="755650" y="1922534"/>
            <a:chExt cx="7632700" cy="1692026"/>
          </a:xfrm>
          <a:solidFill>
            <a:srgbClr val="A7DCFD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65A8591-B16F-4558-8411-0DD71F66B89D}"/>
                </a:ext>
              </a:extLst>
            </p:cNvPr>
            <p:cNvSpPr/>
            <p:nvPr/>
          </p:nvSpPr>
          <p:spPr>
            <a:xfrm>
              <a:off x="755650" y="1922534"/>
              <a:ext cx="7632700" cy="1692026"/>
            </a:xfrm>
            <a:prstGeom prst="rect">
              <a:avLst/>
            </a:prstGeom>
            <a:solidFill>
              <a:srgbClr val="CFE0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0250" name="Rectangle 6">
              <a:extLst>
                <a:ext uri="{FF2B5EF4-FFF2-40B4-BE49-F238E27FC236}">
                  <a16:creationId xmlns:a16="http://schemas.microsoft.com/office/drawing/2014/main" id="{5AF50F24-44B6-4281-98CB-31390A526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481" y="1970385"/>
              <a:ext cx="4950493" cy="1602868"/>
            </a:xfrm>
            <a:prstGeom prst="rect">
              <a:avLst/>
            </a:prstGeom>
            <a:solidFill>
              <a:srgbClr val="CFE0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The Three Kings are sometimes known as the ‘Wise Men’.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They travelled a long way to visit baby Jesus in the stable in Bethlehem.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D284CC7-2542-4B9C-A0CE-58819F7DED7E}"/>
              </a:ext>
            </a:extLst>
          </p:cNvPr>
          <p:cNvSpPr>
            <a:spLocks/>
          </p:cNvSpPr>
          <p:nvPr/>
        </p:nvSpPr>
        <p:spPr>
          <a:xfrm>
            <a:off x="755651" y="4115866"/>
            <a:ext cx="4349010" cy="772107"/>
          </a:xfrm>
          <a:prstGeom prst="rect">
            <a:avLst/>
          </a:prstGeom>
          <a:solidFill>
            <a:srgbClr val="EDBCD9"/>
          </a:solidFill>
        </p:spPr>
        <p:txBody>
          <a:bodyPr wrap="square" lIns="180000" tIns="108000" rIns="108000" bIns="1080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Epiphany is sometimes called ‘Three Kings Day’ or the ‘Feast of Epiphany’.</a:t>
            </a:r>
          </a:p>
        </p:txBody>
      </p:sp>
      <p:pic>
        <p:nvPicPr>
          <p:cNvPr id="3" name="Picture 2" descr="A picture containing drawing, sign&#10;&#10;Description automatically generated">
            <a:extLst>
              <a:ext uri="{FF2B5EF4-FFF2-40B4-BE49-F238E27FC236}">
                <a16:creationId xmlns:a16="http://schemas.microsoft.com/office/drawing/2014/main" id="{3B5541CD-2135-42AD-8AB5-8AC78F64DB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417" y="2621330"/>
            <a:ext cx="1359114" cy="3033773"/>
          </a:xfrm>
          <a:prstGeom prst="rect">
            <a:avLst/>
          </a:prstGeom>
        </p:spPr>
      </p:pic>
      <p:pic>
        <p:nvPicPr>
          <p:cNvPr id="5" name="Picture 4" descr="A picture containing window&#10;&#10;Description automatically generated">
            <a:extLst>
              <a:ext uri="{FF2B5EF4-FFF2-40B4-BE49-F238E27FC236}">
                <a16:creationId xmlns:a16="http://schemas.microsoft.com/office/drawing/2014/main" id="{CF0B0145-D006-4395-B676-E4DDA65DCE7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516" y="2856222"/>
            <a:ext cx="1555435" cy="3033773"/>
          </a:xfrm>
          <a:prstGeom prst="rect">
            <a:avLst/>
          </a:prstGeom>
        </p:spPr>
      </p:pic>
      <p:pic>
        <p:nvPicPr>
          <p:cNvPr id="7" name="Picture 6" descr="A picture containing monitor, table, person, shirt&#10;&#10;Description automatically generated">
            <a:extLst>
              <a:ext uri="{FF2B5EF4-FFF2-40B4-BE49-F238E27FC236}">
                <a16:creationId xmlns:a16="http://schemas.microsoft.com/office/drawing/2014/main" id="{8F869918-8DE4-4291-BE43-CAC5C75222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742" y="2856222"/>
            <a:ext cx="1266777" cy="30337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4871C8-8B4F-41DE-8AB2-32238083261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20" y="555223"/>
            <a:ext cx="1289453" cy="1394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>
            <a:extLst>
              <a:ext uri="{FF2B5EF4-FFF2-40B4-BE49-F238E27FC236}">
                <a16:creationId xmlns:a16="http://schemas.microsoft.com/office/drawing/2014/main" id="{2A22CA73-C6BB-45FD-9F36-4E22197CE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51052"/>
            <a:ext cx="7632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The Star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1CB8E1-205E-4852-BFD6-0B03D7FF8554}"/>
              </a:ext>
            </a:extLst>
          </p:cNvPr>
          <p:cNvGrpSpPr/>
          <p:nvPr/>
        </p:nvGrpSpPr>
        <p:grpSpPr>
          <a:xfrm>
            <a:off x="755650" y="1468083"/>
            <a:ext cx="7632700" cy="1301750"/>
            <a:chOff x="755650" y="2355850"/>
            <a:chExt cx="7632700" cy="1766888"/>
          </a:xfrm>
          <a:solidFill>
            <a:srgbClr val="AFDEF9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6B2B7D-F730-4348-9647-94D6568117FA}"/>
                </a:ext>
              </a:extLst>
            </p:cNvPr>
            <p:cNvSpPr/>
            <p:nvPr/>
          </p:nvSpPr>
          <p:spPr bwMode="auto">
            <a:xfrm>
              <a:off x="755650" y="2355850"/>
              <a:ext cx="7632700" cy="17668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271" name="Rectangle 6">
              <a:extLst>
                <a:ext uri="{FF2B5EF4-FFF2-40B4-BE49-F238E27FC236}">
                  <a16:creationId xmlns:a16="http://schemas.microsoft.com/office/drawing/2014/main" id="{10AB688D-79CD-4758-83E6-CF0EB35FF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958" y="2527593"/>
              <a:ext cx="3872642" cy="142397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The Three Kings knew that the bright star meant that a new king had been born.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9A327EE-E5C6-466A-B78A-598F2E859F97}"/>
              </a:ext>
            </a:extLst>
          </p:cNvPr>
          <p:cNvSpPr>
            <a:spLocks/>
          </p:cNvSpPr>
          <p:nvPr/>
        </p:nvSpPr>
        <p:spPr bwMode="auto">
          <a:xfrm>
            <a:off x="4073992" y="2895425"/>
            <a:ext cx="4314358" cy="1603104"/>
          </a:xfrm>
          <a:prstGeom prst="rect">
            <a:avLst/>
          </a:prstGeom>
          <a:solidFill>
            <a:srgbClr val="FDD182"/>
          </a:solidFill>
          <a:ln w="25400">
            <a:noFill/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They followed the bright star in the sky.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They travelled across the desert.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They brought presents for baby Jesus.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77FFA0-436D-490B-A751-DEAB2A8B21C4}"/>
              </a:ext>
            </a:extLst>
          </p:cNvPr>
          <p:cNvGrpSpPr/>
          <p:nvPr/>
        </p:nvGrpSpPr>
        <p:grpSpPr>
          <a:xfrm>
            <a:off x="6667130" y="4449541"/>
            <a:ext cx="1721220" cy="1857408"/>
            <a:chOff x="5516277" y="1619308"/>
            <a:chExt cx="3029003" cy="3268665"/>
          </a:xfrm>
        </p:grpSpPr>
        <p:pic>
          <p:nvPicPr>
            <p:cNvPr id="9" name="Picture 8" descr="A picture containing drawing, sign&#10;&#10;Description automatically generated">
              <a:extLst>
                <a:ext uri="{FF2B5EF4-FFF2-40B4-BE49-F238E27FC236}">
                  <a16:creationId xmlns:a16="http://schemas.microsoft.com/office/drawing/2014/main" id="{975F63AF-0FB5-4703-B6A1-F24A767C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178" y="1619308"/>
              <a:ext cx="1359114" cy="3033773"/>
            </a:xfrm>
            <a:prstGeom prst="rect">
              <a:avLst/>
            </a:prstGeom>
          </p:spPr>
        </p:pic>
        <p:pic>
          <p:nvPicPr>
            <p:cNvPr id="10" name="Picture 9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3981047B-597A-4F66-B03D-D1848AB47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6277" y="1854200"/>
              <a:ext cx="1555435" cy="3033773"/>
            </a:xfrm>
            <a:prstGeom prst="rect">
              <a:avLst/>
            </a:prstGeom>
          </p:spPr>
        </p:pic>
        <p:pic>
          <p:nvPicPr>
            <p:cNvPr id="11" name="Picture 10" descr="A picture containing monitor, table, person, shirt&#10;&#10;Description automatically generated">
              <a:extLst>
                <a:ext uri="{FF2B5EF4-FFF2-40B4-BE49-F238E27FC236}">
                  <a16:creationId xmlns:a16="http://schemas.microsoft.com/office/drawing/2014/main" id="{B888E7B5-1B17-437F-A58A-2FD7882C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8503" y="1854200"/>
              <a:ext cx="1266777" cy="3033773"/>
            </a:xfrm>
            <a:prstGeom prst="rect">
              <a:avLst/>
            </a:prstGeom>
          </p:spPr>
        </p:pic>
      </p:grpSp>
      <p:pic>
        <p:nvPicPr>
          <p:cNvPr id="11272" name="Picture 3">
            <a:extLst>
              <a:ext uri="{FF2B5EF4-FFF2-40B4-BE49-F238E27FC236}">
                <a16:creationId xmlns:a16="http://schemas.microsoft.com/office/drawing/2014/main" id="{765404B3-61D0-44E7-9FB3-0CDA79CED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650" y="733810"/>
            <a:ext cx="3534204" cy="382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12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42188F7-19A8-4163-8A7C-4B452E51F621}"/>
              </a:ext>
            </a:extLst>
          </p:cNvPr>
          <p:cNvSpPr>
            <a:spLocks/>
          </p:cNvSpPr>
          <p:nvPr/>
        </p:nvSpPr>
        <p:spPr>
          <a:xfrm>
            <a:off x="755650" y="1906212"/>
            <a:ext cx="7632700" cy="495108"/>
          </a:xfrm>
          <a:prstGeom prst="rect">
            <a:avLst/>
          </a:prstGeom>
          <a:solidFill>
            <a:srgbClr val="CFE09B"/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The Three Kings brought presents to give to baby Jesus.</a:t>
            </a:r>
          </a:p>
        </p:txBody>
      </p:sp>
      <p:sp>
        <p:nvSpPr>
          <p:cNvPr id="13315" name="TextBox 1">
            <a:extLst>
              <a:ext uri="{FF2B5EF4-FFF2-40B4-BE49-F238E27FC236}">
                <a16:creationId xmlns:a16="http://schemas.microsoft.com/office/drawing/2014/main" id="{ADBDEFDC-94BA-418D-940C-F7FAA2B9B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54295"/>
            <a:ext cx="7632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Presents from The Three Kings</a:t>
            </a:r>
          </a:p>
        </p:txBody>
      </p:sp>
      <p:grpSp>
        <p:nvGrpSpPr>
          <p:cNvPr id="13320" name="Group 10">
            <a:extLst>
              <a:ext uri="{FF2B5EF4-FFF2-40B4-BE49-F238E27FC236}">
                <a16:creationId xmlns:a16="http://schemas.microsoft.com/office/drawing/2014/main" id="{38137DB0-326E-4880-9C0B-791420D6A123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709907"/>
            <a:ext cx="3255963" cy="1169354"/>
            <a:chOff x="5016580" y="5214794"/>
            <a:chExt cx="3256131" cy="1169388"/>
          </a:xfrm>
          <a:solidFill>
            <a:srgbClr val="EDBCD9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90F130E-BE10-425B-B546-DAC63999396C}"/>
                </a:ext>
              </a:extLst>
            </p:cNvPr>
            <p:cNvSpPr/>
            <p:nvPr/>
          </p:nvSpPr>
          <p:spPr>
            <a:xfrm>
              <a:off x="5016580" y="5214794"/>
              <a:ext cx="3256131" cy="11693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3322" name="Rectangle 7">
              <a:extLst>
                <a:ext uri="{FF2B5EF4-FFF2-40B4-BE49-F238E27FC236}">
                  <a16:creationId xmlns:a16="http://schemas.microsoft.com/office/drawing/2014/main" id="{7DC701E3-8E6B-41FB-BEF0-8077B7F67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93" y="5336864"/>
              <a:ext cx="2964676" cy="9233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The Three Kings gave baby Jesus gifts of gold, frankincense and myrrh.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FBBE2E9-7231-48A8-9C77-C3783443C5F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7618" y="2951636"/>
            <a:ext cx="4256857" cy="3010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1">
            <a:extLst>
              <a:ext uri="{FF2B5EF4-FFF2-40B4-BE49-F238E27FC236}">
                <a16:creationId xmlns:a16="http://schemas.microsoft.com/office/drawing/2014/main" id="{864215A6-EF24-4186-9988-455493E7F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49275"/>
            <a:ext cx="7632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How is Epiphany Celebrated?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914402-DB24-47A8-A571-77935959C101}"/>
              </a:ext>
            </a:extLst>
          </p:cNvPr>
          <p:cNvSpPr/>
          <p:nvPr/>
        </p:nvSpPr>
        <p:spPr>
          <a:xfrm>
            <a:off x="755650" y="1488016"/>
            <a:ext cx="4578350" cy="779662"/>
          </a:xfrm>
          <a:prstGeom prst="rect">
            <a:avLst/>
          </a:prstGeom>
          <a:solidFill>
            <a:srgbClr val="AFD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Feast of Epiphany is celebrated in churches, usually on the 6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January.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D70DC5-F587-4BCD-A610-5CCC623AF1F1}"/>
              </a:ext>
            </a:extLst>
          </p:cNvPr>
          <p:cNvSpPr/>
          <p:nvPr/>
        </p:nvSpPr>
        <p:spPr>
          <a:xfrm>
            <a:off x="755650" y="2418631"/>
            <a:ext cx="4578350" cy="779662"/>
          </a:xfrm>
          <a:prstGeom prst="rect">
            <a:avLst/>
          </a:prstGeom>
          <a:solidFill>
            <a:srgbClr val="FDD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Epiphany is sometimes celebrated with parades and fireworks.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179317-FB48-448F-97C9-1317379728FD}"/>
              </a:ext>
            </a:extLst>
          </p:cNvPr>
          <p:cNvSpPr/>
          <p:nvPr/>
        </p:nvSpPr>
        <p:spPr>
          <a:xfrm>
            <a:off x="755650" y="3387786"/>
            <a:ext cx="4578350" cy="707886"/>
          </a:xfrm>
          <a:prstGeom prst="rect">
            <a:avLst/>
          </a:prstGeom>
          <a:solidFill>
            <a:srgbClr val="CFE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Sometimes, children wear paper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crowns and they may receive gifts.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30DE5D-6445-43AF-8FF9-DA82420A7D59}"/>
              </a:ext>
            </a:extLst>
          </p:cNvPr>
          <p:cNvSpPr/>
          <p:nvPr/>
        </p:nvSpPr>
        <p:spPr>
          <a:xfrm>
            <a:off x="755650" y="4285165"/>
            <a:ext cx="4578350" cy="1779218"/>
          </a:xfrm>
          <a:prstGeom prst="rect">
            <a:avLst/>
          </a:prstGeom>
          <a:solidFill>
            <a:srgbClr val="ED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Some people like to celebrate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Epiphany by making King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Bread or King Cake which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resembles a crown and often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has small dolls inside to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represent baby Jesus.</a:t>
            </a:r>
          </a:p>
        </p:txBody>
      </p:sp>
      <p:pic>
        <p:nvPicPr>
          <p:cNvPr id="12292" name="Picture 3">
            <a:extLst>
              <a:ext uri="{FF2B5EF4-FFF2-40B4-BE49-F238E27FC236}">
                <a16:creationId xmlns:a16="http://schemas.microsoft.com/office/drawing/2014/main" id="{DA4BBF74-A881-4064-A601-9532A788F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4315" y="1408114"/>
            <a:ext cx="4570835" cy="490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244D2171-89B3-44A1-A2DD-30B74102A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39006" y="607639"/>
            <a:ext cx="3349569" cy="359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639469-3DA0-4414-A01D-B8A10AAE85EF}"/>
              </a:ext>
            </a:extLst>
          </p:cNvPr>
          <p:cNvSpPr>
            <a:spLocks/>
          </p:cNvSpPr>
          <p:nvPr/>
        </p:nvSpPr>
        <p:spPr bwMode="auto">
          <a:xfrm>
            <a:off x="1021599" y="1739609"/>
            <a:ext cx="3239682" cy="772107"/>
          </a:xfrm>
          <a:prstGeom prst="rect">
            <a:avLst/>
          </a:prstGeom>
          <a:solidFill>
            <a:srgbClr val="AFDEF9"/>
          </a:solidFill>
          <a:ln w="25400">
            <a:noFill/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What can you remember about Epiphany?</a:t>
            </a:r>
          </a:p>
        </p:txBody>
      </p:sp>
      <p:sp>
        <p:nvSpPr>
          <p:cNvPr id="14339" name="TextBox 1">
            <a:extLst>
              <a:ext uri="{FF2B5EF4-FFF2-40B4-BE49-F238E27FC236}">
                <a16:creationId xmlns:a16="http://schemas.microsoft.com/office/drawing/2014/main" id="{456624AC-8BE9-48C7-83F6-F62043DF5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52466"/>
            <a:ext cx="7632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Epiphany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4E4A72-74CC-429B-8867-E3FC99064619}"/>
              </a:ext>
            </a:extLst>
          </p:cNvPr>
          <p:cNvSpPr>
            <a:spLocks/>
          </p:cNvSpPr>
          <p:nvPr/>
        </p:nvSpPr>
        <p:spPr bwMode="auto">
          <a:xfrm>
            <a:off x="1021597" y="2774051"/>
            <a:ext cx="3239683" cy="772107"/>
          </a:xfrm>
          <a:prstGeom prst="rect">
            <a:avLst/>
          </a:prstGeom>
          <a:solidFill>
            <a:srgbClr val="FDD182"/>
          </a:solidFill>
          <a:ln w="25400">
            <a:noFill/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Can you remember another name for this festival?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522F42-1767-4165-BD9A-30D6AC1ADACA}"/>
              </a:ext>
            </a:extLst>
          </p:cNvPr>
          <p:cNvSpPr>
            <a:spLocks/>
          </p:cNvSpPr>
          <p:nvPr/>
        </p:nvSpPr>
        <p:spPr bwMode="auto">
          <a:xfrm>
            <a:off x="1021597" y="3808493"/>
            <a:ext cx="3239683" cy="495108"/>
          </a:xfrm>
          <a:prstGeom prst="rect">
            <a:avLst/>
          </a:prstGeom>
          <a:solidFill>
            <a:srgbClr val="CFE09B"/>
          </a:solidFill>
          <a:ln w="25400">
            <a:noFill/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How is Epiphany celebrated?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AAD6D1-C126-4E2B-8DEF-2661249BB523}"/>
              </a:ext>
            </a:extLst>
          </p:cNvPr>
          <p:cNvGrpSpPr/>
          <p:nvPr/>
        </p:nvGrpSpPr>
        <p:grpSpPr>
          <a:xfrm>
            <a:off x="6077913" y="3358816"/>
            <a:ext cx="2415832" cy="2606980"/>
            <a:chOff x="5516277" y="1619308"/>
            <a:chExt cx="3029003" cy="3268665"/>
          </a:xfrm>
        </p:grpSpPr>
        <p:pic>
          <p:nvPicPr>
            <p:cNvPr id="11" name="Picture 10" descr="A picture containing drawing, sign&#10;&#10;Description automatically generated">
              <a:extLst>
                <a:ext uri="{FF2B5EF4-FFF2-40B4-BE49-F238E27FC236}">
                  <a16:creationId xmlns:a16="http://schemas.microsoft.com/office/drawing/2014/main" id="{16A2217D-79D3-46E2-A119-7776325E7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178" y="1619308"/>
              <a:ext cx="1359114" cy="3033773"/>
            </a:xfrm>
            <a:prstGeom prst="rect">
              <a:avLst/>
            </a:prstGeom>
          </p:spPr>
        </p:pic>
        <p:pic>
          <p:nvPicPr>
            <p:cNvPr id="12" name="Picture 11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B4920419-DCAE-4E8F-B975-C43946785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6277" y="1854200"/>
              <a:ext cx="1555435" cy="3033773"/>
            </a:xfrm>
            <a:prstGeom prst="rect">
              <a:avLst/>
            </a:prstGeom>
          </p:spPr>
        </p:pic>
        <p:pic>
          <p:nvPicPr>
            <p:cNvPr id="13" name="Picture 12" descr="A picture containing monitor, table, person, shirt&#10;&#10;Description automatically generated">
              <a:extLst>
                <a:ext uri="{FF2B5EF4-FFF2-40B4-BE49-F238E27FC236}">
                  <a16:creationId xmlns:a16="http://schemas.microsoft.com/office/drawing/2014/main" id="{AD5BCF17-4D55-415C-A545-8EDBDD0D2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8503" y="1854200"/>
              <a:ext cx="1266777" cy="3033773"/>
            </a:xfrm>
            <a:prstGeom prst="rect">
              <a:avLst/>
            </a:prstGeom>
          </p:spPr>
        </p:pic>
      </p:grpSp>
      <p:pic>
        <p:nvPicPr>
          <p:cNvPr id="15" name="Picture 7">
            <a:extLst>
              <a:ext uri="{FF2B5EF4-FFF2-40B4-BE49-F238E27FC236}">
                <a16:creationId xmlns:a16="http://schemas.microsoft.com/office/drawing/2014/main" id="{6758B64E-13F4-49E8-BF34-F5285FAEDD9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1280" y="4811688"/>
            <a:ext cx="1579674" cy="130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89CF392F08E84BB10AC62A93A72065" ma:contentTypeVersion="17" ma:contentTypeDescription="Create a new document." ma:contentTypeScope="" ma:versionID="ce1f004106dd710307a942ad8ece7362">
  <xsd:schema xmlns:xsd="http://www.w3.org/2001/XMLSchema" xmlns:xs="http://www.w3.org/2001/XMLSchema" xmlns:p="http://schemas.microsoft.com/office/2006/metadata/properties" xmlns:ns2="ab976e31-d3d6-4222-8566-9debf25a7146" xmlns:ns3="3c895300-2cf3-4ddb-98e1-00381e8f1ef1" targetNamespace="http://schemas.microsoft.com/office/2006/metadata/properties" ma:root="true" ma:fieldsID="d76f3e8bbfe5ca43361c635d5533726e" ns2:_="" ns3:_="">
    <xsd:import namespace="ab976e31-d3d6-4222-8566-9debf25a7146"/>
    <xsd:import namespace="3c895300-2cf3-4ddb-98e1-00381e8f1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76e31-d3d6-4222-8566-9debf25a7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5a340a3-a53d-46cf-bc88-e13b67bce3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95300-2cf3-4ddb-98e1-00381e8f1ef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e7465b-ce5e-4ce0-be95-f7882fa701b4}" ma:internalName="TaxCatchAll" ma:showField="CatchAllData" ma:web="3c895300-2cf3-4ddb-98e1-00381e8f1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895300-2cf3-4ddb-98e1-00381e8f1ef1" xsi:nil="true"/>
    <lcf76f155ced4ddcb4097134ff3c332f xmlns="ab976e31-d3d6-4222-8566-9debf25a714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A1E0B75-9FB3-485A-B80F-65CA473DCD3E}"/>
</file>

<file path=customXml/itemProps2.xml><?xml version="1.0" encoding="utf-8"?>
<ds:datastoreItem xmlns:ds="http://schemas.openxmlformats.org/officeDocument/2006/customXml" ds:itemID="{93618DEC-AF9B-4224-92AB-43789A0D5EB6}"/>
</file>

<file path=customXml/itemProps3.xml><?xml version="1.0" encoding="utf-8"?>
<ds:datastoreItem xmlns:ds="http://schemas.openxmlformats.org/officeDocument/2006/customXml" ds:itemID="{5FE5E222-7C49-45A7-A36B-9DCCEE56548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1389</TotalTime>
  <Words>237</Words>
  <Application>Microsoft Office PowerPoint</Application>
  <PresentationFormat>On-screen Show (4:3)</PresentationFormat>
  <Paragraphs>36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Twinkl SemiBold</vt:lpstr>
      <vt:lpstr>Sassoon Infant Rg</vt:lpstr>
      <vt:lpstr>Calibri</vt:lpstr>
      <vt:lpstr>Twinkl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Susannah Bailey</cp:lastModifiedBy>
  <cp:revision>148</cp:revision>
  <dcterms:created xsi:type="dcterms:W3CDTF">2014-10-01T16:09:27Z</dcterms:created>
  <dcterms:modified xsi:type="dcterms:W3CDTF">2024-01-06T21:18:42Z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0x010100FD89CF392F08E84BB10AC62A93A72065</vt:lpwstr>
  </property>
</Properties>
</file>