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7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18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8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88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6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4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75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3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DD2A3-FFB6-44E8-9521-C66C2A76C28C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DCF-D579-4C5B-A099-B29F6F010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24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401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Monday 23rd </a:t>
            </a:r>
            <a:r>
              <a:rPr lang="en-GB" sz="1400" dirty="0" smtClean="0">
                <a:latin typeface="Twinkl" panose="02000000000000000000" pitchFamily="2" charset="0"/>
              </a:rPr>
              <a:t>September</a:t>
            </a:r>
            <a:endParaRPr lang="en-GB" sz="1400" dirty="0" smtClean="0">
              <a:latin typeface="Twinkl" panose="02000000000000000000" pitchFamily="2" charset="0"/>
            </a:endParaRP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>
                <a:latin typeface="Twinkl" panose="02000000000000000000" pitchFamily="2" charset="0"/>
              </a:rPr>
              <a:t>To use verbs in the past tense.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6524" y="965373"/>
            <a:ext cx="4802778" cy="3970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Twinkl" panose="02000000000000000000" pitchFamily="2" charset="0"/>
              </a:rPr>
              <a:t>A </a:t>
            </a:r>
            <a:r>
              <a:rPr lang="en-GB" sz="3600" dirty="0" smtClean="0">
                <a:solidFill>
                  <a:srgbClr val="0070C0"/>
                </a:solidFill>
                <a:latin typeface="Twinkl" panose="02000000000000000000" pitchFamily="2" charset="0"/>
              </a:rPr>
              <a:t>verb</a:t>
            </a:r>
            <a:r>
              <a:rPr lang="en-GB" sz="3600" dirty="0" smtClean="0">
                <a:latin typeface="Twinkl" panose="02000000000000000000" pitchFamily="2" charset="0"/>
              </a:rPr>
              <a:t> is a doing word </a:t>
            </a:r>
          </a:p>
          <a:p>
            <a:endParaRPr lang="en-GB" sz="3600" dirty="0" smtClean="0">
              <a:latin typeface="Twinkl" panose="02000000000000000000" pitchFamily="2" charset="0"/>
            </a:endParaRPr>
          </a:p>
          <a:p>
            <a:pPr algn="ctr"/>
            <a:r>
              <a:rPr lang="en-GB" sz="3600" dirty="0" smtClean="0">
                <a:latin typeface="Twinkl" panose="02000000000000000000" pitchFamily="2" charset="0"/>
              </a:rPr>
              <a:t>sit</a:t>
            </a:r>
          </a:p>
          <a:p>
            <a:pPr algn="ctr"/>
            <a:r>
              <a:rPr lang="en-GB" sz="3600" dirty="0" smtClean="0">
                <a:latin typeface="Twinkl" panose="02000000000000000000" pitchFamily="2" charset="0"/>
              </a:rPr>
              <a:t>	</a:t>
            </a:r>
          </a:p>
          <a:p>
            <a:pPr algn="ctr"/>
            <a:r>
              <a:rPr lang="en-GB" sz="3600" dirty="0">
                <a:latin typeface="Twinkl" panose="02000000000000000000" pitchFamily="2" charset="0"/>
              </a:rPr>
              <a:t>t</a:t>
            </a:r>
            <a:r>
              <a:rPr lang="en-GB" sz="3600" dirty="0" smtClean="0">
                <a:latin typeface="Twinkl" panose="02000000000000000000" pitchFamily="2" charset="0"/>
              </a:rPr>
              <a:t>ake</a:t>
            </a:r>
          </a:p>
          <a:p>
            <a:pPr algn="ctr"/>
            <a:endParaRPr lang="en-GB" sz="3600" dirty="0">
              <a:latin typeface="Twinkl" panose="02000000000000000000" pitchFamily="2" charset="0"/>
            </a:endParaRPr>
          </a:p>
          <a:p>
            <a:pPr algn="ctr"/>
            <a:r>
              <a:rPr lang="en-GB" sz="3600" dirty="0" smtClean="0">
                <a:latin typeface="Twinkl" panose="02000000000000000000" pitchFamily="2" charset="0"/>
              </a:rPr>
              <a:t>run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22863" y="5605147"/>
            <a:ext cx="7243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Twinkl" panose="02000000000000000000" pitchFamily="2" charset="0"/>
              </a:rPr>
              <a:t>Can we think of any more verbs?</a:t>
            </a:r>
            <a:endParaRPr lang="en-GB" sz="3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4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401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Monday 23rd </a:t>
            </a:r>
            <a:r>
              <a:rPr lang="en-GB" sz="1400" dirty="0" smtClean="0">
                <a:latin typeface="Twinkl" panose="02000000000000000000" pitchFamily="2" charset="0"/>
              </a:rPr>
              <a:t>September</a:t>
            </a:r>
            <a:endParaRPr lang="en-GB" sz="1400" dirty="0" smtClean="0">
              <a:latin typeface="Twinkl" panose="02000000000000000000" pitchFamily="2" charset="0"/>
            </a:endParaRP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>
                <a:latin typeface="Twinkl" panose="02000000000000000000" pitchFamily="2" charset="0"/>
              </a:rPr>
              <a:t>To use verbs in the past tense.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171194" y="1411605"/>
            <a:ext cx="3105150" cy="1123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latin typeface="Twinkl" panose="02000000000000000000" pitchFamily="2" charset="0"/>
              </a:rPr>
              <a:t>break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71194" y="3948492"/>
            <a:ext cx="3105150" cy="1123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latin typeface="Twinkl" panose="02000000000000000000" pitchFamily="2" charset="0"/>
              </a:rPr>
              <a:t>sleep</a:t>
            </a:r>
            <a:endParaRPr lang="en-GB" sz="4800" dirty="0">
              <a:latin typeface="Twinkl" panose="02000000000000000000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36592" y="1973580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36592" y="4510467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211824" y="1416367"/>
            <a:ext cx="3105150" cy="1123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latin typeface="Twinkl" panose="02000000000000000000" pitchFamily="2" charset="0"/>
              </a:rPr>
              <a:t>broke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11824" y="3953254"/>
            <a:ext cx="3105150" cy="1123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latin typeface="Twinkl" panose="02000000000000000000" pitchFamily="2" charset="0"/>
              </a:rPr>
              <a:t>slept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4792" y="5340096"/>
            <a:ext cx="69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Twinkl" panose="02000000000000000000" pitchFamily="2" charset="0"/>
              </a:rPr>
              <a:t>She </a:t>
            </a:r>
            <a:r>
              <a:rPr lang="en-GB" sz="3600" dirty="0" smtClean="0">
                <a:solidFill>
                  <a:srgbClr val="00B050"/>
                </a:solidFill>
                <a:latin typeface="Twinkl" panose="02000000000000000000" pitchFamily="2" charset="0"/>
              </a:rPr>
              <a:t>slept</a:t>
            </a:r>
            <a:r>
              <a:rPr lang="en-GB" sz="3600" dirty="0" smtClean="0">
                <a:latin typeface="Twinkl" panose="02000000000000000000" pitchFamily="2" charset="0"/>
              </a:rPr>
              <a:t> in the bears bed.</a:t>
            </a:r>
            <a:endParaRPr lang="en-GB" sz="3600" dirty="0">
              <a:latin typeface="Twinkl" panose="020000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1076" y="2887347"/>
            <a:ext cx="69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Twinkl" panose="02000000000000000000" pitchFamily="2" charset="0"/>
              </a:rPr>
              <a:t>The chair </a:t>
            </a:r>
            <a:r>
              <a:rPr lang="en-GB" sz="3600" dirty="0" smtClean="0">
                <a:solidFill>
                  <a:srgbClr val="00B050"/>
                </a:solidFill>
                <a:latin typeface="Twinkl" panose="02000000000000000000" pitchFamily="2" charset="0"/>
              </a:rPr>
              <a:t>broke</a:t>
            </a:r>
            <a:r>
              <a:rPr lang="en-GB" sz="3600" dirty="0" smtClean="0">
                <a:latin typeface="Twinkl" panose="02000000000000000000" pitchFamily="2" charset="0"/>
              </a:rPr>
              <a:t> into three pieces.</a:t>
            </a:r>
            <a:endParaRPr lang="en-GB" sz="3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2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2608" y="133350"/>
            <a:ext cx="8650224" cy="6541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57199" y="133350"/>
            <a:ext cx="401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Tuesday 24th September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>
                <a:latin typeface="Twinkl" panose="02000000000000000000" pitchFamily="2" charset="0"/>
              </a:rPr>
              <a:t>To use verbs in the past tense.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57199" y="826389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see</a:t>
            </a:r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199" y="2238564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do</a:t>
            </a:r>
            <a:endParaRPr lang="en-GB" sz="4800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22597" y="1388364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22597" y="2800539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5497829" y="831151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497829" y="2243326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199" y="3650739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take</a:t>
            </a:r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57199" y="5062914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go</a:t>
            </a:r>
            <a:endParaRPr lang="en-GB" sz="4800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22597" y="4212714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22597" y="5624889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497829" y="3655501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97829" y="5067676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59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2" grpId="0" animBg="1"/>
      <p:bldP spid="13" grpId="0" animBg="1"/>
      <p:bldP spid="16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7115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Tuesday 24</a:t>
            </a:r>
            <a:r>
              <a:rPr lang="en-GB" sz="1400" baseline="30000" dirty="0" smtClean="0">
                <a:latin typeface="Twinkl" panose="02000000000000000000" pitchFamily="2" charset="0"/>
              </a:rPr>
              <a:t>th</a:t>
            </a:r>
            <a:r>
              <a:rPr lang="en-GB" sz="1400" dirty="0" smtClean="0">
                <a:latin typeface="Twinkl" panose="02000000000000000000" pitchFamily="2" charset="0"/>
              </a:rPr>
              <a:t> September</a:t>
            </a:r>
            <a:endParaRPr lang="en-GB" sz="1400" dirty="0" smtClean="0">
              <a:latin typeface="Twinkl" panose="02000000000000000000" pitchFamily="2" charset="0"/>
            </a:endParaRPr>
          </a:p>
          <a:p>
            <a:r>
              <a:rPr lang="en-GB" sz="1400" dirty="0" smtClean="0">
                <a:latin typeface="Twinkl" panose="02000000000000000000" pitchFamily="2" charset="0"/>
              </a:rPr>
              <a:t>LO: T</a:t>
            </a:r>
            <a:r>
              <a:rPr lang="en-GB" sz="1400" dirty="0" smtClean="0"/>
              <a:t>o </a:t>
            </a:r>
            <a:r>
              <a:rPr lang="en-GB" sz="1400" dirty="0">
                <a:latin typeface="Twinkl" panose="02000000000000000000" pitchFamily="2" charset="0"/>
              </a:rPr>
              <a:t>use question words and question marks to write </a:t>
            </a:r>
            <a:r>
              <a:rPr lang="en-GB" sz="1400" dirty="0" smtClean="0">
                <a:latin typeface="Twinkl" panose="02000000000000000000" pitchFamily="2" charset="0"/>
              </a:rPr>
              <a:t>questions</a:t>
            </a:r>
            <a:r>
              <a:rPr lang="en-GB" sz="1400" dirty="0">
                <a:latin typeface="Twinkl" panose="02000000000000000000" pitchFamily="2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1081087"/>
            <a:ext cx="4881563" cy="54323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05475" y="1181100"/>
            <a:ext cx="62674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inkl" panose="02000000000000000000" pitchFamily="2" charset="0"/>
              </a:rPr>
              <a:t>Think of a question for Goldilocks using each of the ‘w’ words.</a:t>
            </a:r>
          </a:p>
          <a:p>
            <a:endParaRPr lang="en-GB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Why </a:t>
            </a:r>
          </a:p>
          <a:p>
            <a:endParaRPr lang="en-GB" sz="2400" b="1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Where</a:t>
            </a:r>
          </a:p>
          <a:p>
            <a:endParaRPr lang="en-GB" sz="2400" b="1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Who</a:t>
            </a:r>
          </a:p>
          <a:p>
            <a:endParaRPr lang="en-GB" sz="2400" b="1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When</a:t>
            </a:r>
          </a:p>
          <a:p>
            <a:endParaRPr lang="en-GB" sz="2400" b="1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What</a:t>
            </a:r>
          </a:p>
          <a:p>
            <a:endParaRPr lang="en-GB" sz="2400" b="1" dirty="0">
              <a:latin typeface="Twinkl" panose="02000000000000000000" pitchFamily="2" charset="0"/>
            </a:endParaRPr>
          </a:p>
          <a:p>
            <a:r>
              <a:rPr lang="en-GB" sz="2400" b="1" dirty="0" smtClean="0">
                <a:latin typeface="Twinkl" panose="02000000000000000000" pitchFamily="2" charset="0"/>
              </a:rPr>
              <a:t>Which </a:t>
            </a:r>
            <a:endParaRPr lang="en-GB" sz="2400" b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0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ld letter background stock image. Image of blank, sheet - 16672937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1" t="6617" r="8694" b="6918"/>
          <a:stretch/>
        </p:blipFill>
        <p:spPr bwMode="auto">
          <a:xfrm>
            <a:off x="522078" y="3161211"/>
            <a:ext cx="5797296" cy="322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199" y="133350"/>
            <a:ext cx="401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Wednesday 25th September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LO: To write </a:t>
            </a:r>
            <a:r>
              <a:rPr lang="en-GB" sz="1400" dirty="0">
                <a:latin typeface="Twinkl" panose="02000000000000000000" pitchFamily="2" charset="0"/>
              </a:rPr>
              <a:t>an apology letter from Goldilocks.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114697"/>
            <a:ext cx="1095538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winkl" panose="02000000000000000000" pitchFamily="2" charset="0"/>
              </a:rPr>
              <a:t>Goldilocks would like our help to apologise to the three bears</a:t>
            </a:r>
          </a:p>
          <a:p>
            <a:endParaRPr lang="en-GB" sz="2800" dirty="0">
              <a:latin typeface="Twinkl" panose="02000000000000000000" pitchFamily="2" charset="0"/>
            </a:endParaRPr>
          </a:p>
          <a:p>
            <a:r>
              <a:rPr lang="en-GB" sz="2800" dirty="0" smtClean="0">
                <a:latin typeface="Twinkl" panose="02000000000000000000" pitchFamily="2" charset="0"/>
              </a:rPr>
              <a:t>Can we help her write a letter?</a:t>
            </a:r>
          </a:p>
          <a:p>
            <a:endParaRPr lang="en-GB" sz="2800" dirty="0">
              <a:latin typeface="Twinkl" panose="02000000000000000000" pitchFamily="2" charset="0"/>
            </a:endParaRPr>
          </a:p>
          <a:p>
            <a:endParaRPr lang="en-GB" sz="2800" dirty="0" smtClean="0">
              <a:latin typeface="Twinkl" panose="02000000000000000000" pitchFamily="2" charset="0"/>
            </a:endParaRPr>
          </a:p>
          <a:p>
            <a:r>
              <a:rPr lang="en-GB" sz="3200" dirty="0" smtClean="0">
                <a:solidFill>
                  <a:srgbClr val="0070C0"/>
                </a:solidFill>
                <a:latin typeface="Twinkl" panose="02000000000000000000" pitchFamily="2" charset="0"/>
              </a:rPr>
              <a:t>To the Bears,</a:t>
            </a:r>
            <a:endParaRPr lang="en-GB" sz="3200" dirty="0">
              <a:solidFill>
                <a:srgbClr val="0070C0"/>
              </a:solidFill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5072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Thursday 26th September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>
                <a:latin typeface="Twinkl" panose="02000000000000000000" pitchFamily="2" charset="0"/>
              </a:rPr>
              <a:t>To role-play a meeting between the bears and </a:t>
            </a:r>
            <a:r>
              <a:rPr lang="en-GB" sz="1400" dirty="0" smtClean="0">
                <a:latin typeface="Twinkl" panose="02000000000000000000" pitchFamily="2" charset="0"/>
              </a:rPr>
              <a:t>Goldilocks.</a:t>
            </a:r>
            <a:endParaRPr lang="en-GB" sz="1400" dirty="0">
              <a:latin typeface="Twinkl" panose="02000000000000000000" pitchFamily="2" charset="0"/>
            </a:endParaRPr>
          </a:p>
        </p:txBody>
      </p:sp>
      <p:pic>
        <p:nvPicPr>
          <p:cNvPr id="3" name="Picture 2" descr="Old letter background stock image. Image of blank, sheet - 16672937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1" t="6617" r="8694" b="6918"/>
          <a:stretch/>
        </p:blipFill>
        <p:spPr bwMode="auto">
          <a:xfrm>
            <a:off x="722376" y="1051560"/>
            <a:ext cx="5797296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83920" y="1172081"/>
            <a:ext cx="54742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winkl" panose="02000000000000000000" pitchFamily="2" charset="0"/>
              </a:rPr>
              <a:t>To the Bears, </a:t>
            </a:r>
          </a:p>
          <a:p>
            <a:endParaRPr lang="en-US" sz="3200" dirty="0" smtClean="0">
              <a:latin typeface="Twinkl" panose="02000000000000000000" pitchFamily="2" charset="0"/>
            </a:endParaRPr>
          </a:p>
          <a:p>
            <a:r>
              <a:rPr lang="en-US" sz="3200" dirty="0" smtClean="0">
                <a:latin typeface="Twinkl" panose="02000000000000000000" pitchFamily="2" charset="0"/>
              </a:rPr>
              <a:t>I am very sorry for what I </a:t>
            </a:r>
            <a:r>
              <a:rPr lang="en-US" sz="3200" dirty="0" smtClean="0">
                <a:solidFill>
                  <a:srgbClr val="00B050"/>
                </a:solidFill>
                <a:latin typeface="Twinkl" panose="02000000000000000000" pitchFamily="2" charset="0"/>
              </a:rPr>
              <a:t>did</a:t>
            </a:r>
            <a:r>
              <a:rPr lang="en-US" sz="3200" dirty="0" smtClean="0">
                <a:latin typeface="Twinkl" panose="02000000000000000000" pitchFamily="2" charset="0"/>
              </a:rPr>
              <a:t>. </a:t>
            </a:r>
          </a:p>
          <a:p>
            <a:r>
              <a:rPr lang="en-US" sz="3200" dirty="0" smtClean="0">
                <a:latin typeface="Twinkl" panose="02000000000000000000" pitchFamily="2" charset="0"/>
              </a:rPr>
              <a:t>I </a:t>
            </a:r>
            <a:r>
              <a:rPr lang="en-US" sz="3200" dirty="0" smtClean="0">
                <a:solidFill>
                  <a:srgbClr val="00B050"/>
                </a:solidFill>
                <a:latin typeface="Twinkl" panose="02000000000000000000" pitchFamily="2" charset="0"/>
              </a:rPr>
              <a:t>took</a:t>
            </a:r>
            <a:r>
              <a:rPr lang="en-US" sz="3200" dirty="0" smtClean="0">
                <a:latin typeface="Twinkl" panose="02000000000000000000" pitchFamily="2" charset="0"/>
              </a:rPr>
              <a:t> your things and I </a:t>
            </a:r>
            <a:r>
              <a:rPr lang="en-US" sz="3200" dirty="0" smtClean="0">
                <a:solidFill>
                  <a:srgbClr val="00B050"/>
                </a:solidFill>
                <a:latin typeface="Twinkl" panose="02000000000000000000" pitchFamily="2" charset="0"/>
              </a:rPr>
              <a:t>broke</a:t>
            </a:r>
            <a:r>
              <a:rPr lang="en-US" sz="3200" dirty="0" smtClean="0">
                <a:latin typeface="Twinkl" panose="02000000000000000000" pitchFamily="2" charset="0"/>
              </a:rPr>
              <a:t> your chair. I won’t do it again I promise.</a:t>
            </a:r>
          </a:p>
          <a:p>
            <a:endParaRPr lang="en-US" sz="3200" dirty="0">
              <a:latin typeface="Twinkl" panose="02000000000000000000" pitchFamily="2" charset="0"/>
            </a:endParaRPr>
          </a:p>
          <a:p>
            <a:r>
              <a:rPr lang="en-US" sz="3200" dirty="0" smtClean="0">
                <a:latin typeface="Twinkl" panose="02000000000000000000" pitchFamily="2" charset="0"/>
              </a:rPr>
              <a:t>From, </a:t>
            </a:r>
          </a:p>
          <a:p>
            <a:r>
              <a:rPr lang="en-GB" sz="3200" dirty="0" smtClean="0">
                <a:latin typeface="Twinkl" panose="02000000000000000000" pitchFamily="2" charset="0"/>
              </a:rPr>
              <a:t>Goldilocks</a:t>
            </a:r>
            <a:endParaRPr lang="en-US" sz="3200" dirty="0">
              <a:latin typeface="Twinkl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28662">
            <a:off x="7628191" y="1538873"/>
            <a:ext cx="2714625" cy="16859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98378" y="4180114"/>
            <a:ext cx="39885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Twinkl" panose="02000000000000000000" pitchFamily="2" charset="0"/>
              </a:rPr>
              <a:t>Role-play</a:t>
            </a:r>
            <a:r>
              <a:rPr lang="en-GB" sz="2800" dirty="0" smtClean="0">
                <a:latin typeface="Twinkl" panose="02000000000000000000" pitchFamily="2" charset="0"/>
              </a:rPr>
              <a:t> </a:t>
            </a:r>
          </a:p>
          <a:p>
            <a:pPr algn="ctr"/>
            <a:r>
              <a:rPr lang="en-GB" sz="2800" dirty="0" smtClean="0">
                <a:latin typeface="Twinkl" panose="02000000000000000000" pitchFamily="2" charset="0"/>
              </a:rPr>
              <a:t>Goldilocks and three Bears meet, what would they say to each other?</a:t>
            </a:r>
            <a:endParaRPr lang="en-GB" sz="28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555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Friday 27th September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 smtClean="0">
                <a:latin typeface="Twinkl" panose="02000000000000000000" pitchFamily="2" charset="0"/>
              </a:rPr>
              <a:t>To </a:t>
            </a:r>
            <a:r>
              <a:rPr lang="en-GB" sz="1400" dirty="0">
                <a:latin typeface="Twinkl" panose="02000000000000000000" pitchFamily="2" charset="0"/>
              </a:rPr>
              <a:t>compare two versions of the same story.</a:t>
            </a:r>
            <a:endParaRPr lang="en-GB" sz="1400" dirty="0">
              <a:latin typeface="Twinkl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60" y="902018"/>
            <a:ext cx="3618140" cy="44599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4537" y="902018"/>
            <a:ext cx="3683550" cy="4459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0160" y="5677989"/>
            <a:ext cx="9553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winkl" panose="02000000000000000000" pitchFamily="2" charset="0"/>
              </a:rPr>
              <a:t>What is the same?</a:t>
            </a:r>
          </a:p>
          <a:p>
            <a:pPr algn="ctr"/>
            <a:r>
              <a:rPr lang="en-GB" sz="2400" dirty="0" smtClean="0">
                <a:latin typeface="Twinkl" panose="02000000000000000000" pitchFamily="2" charset="0"/>
              </a:rPr>
              <a:t>What is different?</a:t>
            </a:r>
            <a:endParaRPr lang="en-GB" sz="2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7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89CF392F08E84BB10AC62A93A72065" ma:contentTypeVersion="18" ma:contentTypeDescription="Create a new document." ma:contentTypeScope="" ma:versionID="f690232ced66c7425daea09fbafd805f">
  <xsd:schema xmlns:xsd="http://www.w3.org/2001/XMLSchema" xmlns:xs="http://www.w3.org/2001/XMLSchema" xmlns:p="http://schemas.microsoft.com/office/2006/metadata/properties" xmlns:ns2="ab976e31-d3d6-4222-8566-9debf25a7146" xmlns:ns3="3c895300-2cf3-4ddb-98e1-00381e8f1ef1" targetNamespace="http://schemas.microsoft.com/office/2006/metadata/properties" ma:root="true" ma:fieldsID="bbde35522deb102a951f815fe751225a" ns2:_="" ns3:_="">
    <xsd:import namespace="ab976e31-d3d6-4222-8566-9debf25a7146"/>
    <xsd:import namespace="3c895300-2cf3-4ddb-98e1-00381e8f1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76e31-d3d6-4222-8566-9debf25a7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a340a3-a53d-46cf-bc88-e13b67bce3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95300-2cf3-4ddb-98e1-00381e8f1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e7465b-ce5e-4ce0-be95-f7882fa701b4}" ma:internalName="TaxCatchAll" ma:showField="CatchAllData" ma:web="3c895300-2cf3-4ddb-98e1-00381e8f1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95300-2cf3-4ddb-98e1-00381e8f1ef1" xsi:nil="true"/>
    <lcf76f155ced4ddcb4097134ff3c332f xmlns="ab976e31-d3d6-4222-8566-9debf25a7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548F35-6378-4F4A-B5F4-F260DC5CB223}"/>
</file>

<file path=customXml/itemProps2.xml><?xml version="1.0" encoding="utf-8"?>
<ds:datastoreItem xmlns:ds="http://schemas.openxmlformats.org/officeDocument/2006/customXml" ds:itemID="{B32B8CD8-1D7F-4436-AB33-450083074366}"/>
</file>

<file path=customXml/itemProps3.xml><?xml version="1.0" encoding="utf-8"?>
<ds:datastoreItem xmlns:ds="http://schemas.openxmlformats.org/officeDocument/2006/customXml" ds:itemID="{45E9E548-7891-408A-9035-2ED5491CC4EF}"/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239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Twinkl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SMBC Education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Mitchell</dc:creator>
  <cp:lastModifiedBy>Eleanor Mitchell</cp:lastModifiedBy>
  <cp:revision>9</cp:revision>
  <dcterms:created xsi:type="dcterms:W3CDTF">2024-09-20T18:52:36Z</dcterms:created>
  <dcterms:modified xsi:type="dcterms:W3CDTF">2024-09-20T20:39:52Z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0x010100FD89CF392F08E84BB10AC62A93A72065</vt:lpwstr>
  </property>
</Properties>
</file>