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32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1"/>
  </p:sldMasterIdLst>
  <p:sldIdLst>
    <p:sldId id="256" r:id="rId2"/>
    <p:sldId id="257" r:id="rId3"/>
    <p:sldId id="280" r:id="rId4"/>
    <p:sldId id="258" r:id="rId5"/>
    <p:sldId id="281" r:id="rId6"/>
    <p:sldId id="260" r:id="rId7"/>
    <p:sldId id="259" r:id="rId8"/>
    <p:sldId id="261" r:id="rId9"/>
    <p:sldId id="282" r:id="rId10"/>
    <p:sldId id="262" r:id="rId11"/>
    <p:sldId id="263" r:id="rId12"/>
    <p:sldId id="264" r:id="rId13"/>
    <p:sldId id="283" r:id="rId14"/>
    <p:sldId id="265" r:id="rId15"/>
    <p:sldId id="266" r:id="rId16"/>
    <p:sldId id="267" r:id="rId17"/>
    <p:sldId id="284" r:id="rId18"/>
    <p:sldId id="268" r:id="rId19"/>
    <p:sldId id="269" r:id="rId20"/>
    <p:sldId id="270" r:id="rId21"/>
    <p:sldId id="271" r:id="rId22"/>
    <p:sldId id="285" r:id="rId23"/>
    <p:sldId id="286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87" r:id="rId32"/>
    <p:sldId id="288" r:id="rId33"/>
    <p:sldId id="279" r:id="rId34"/>
    <p:sldId id="289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369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65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5602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721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6111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826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365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01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62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83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176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45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608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191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12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59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5F13F-320E-4A26-A802-02FFE607A669}" type="datetimeFigureOut">
              <a:rPr lang="en-GB" smtClean="0"/>
              <a:t>31/08/2023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006A789-5D82-418E-BBED-0FD7986E28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97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Weather and Field work</a:t>
            </a:r>
            <a:endParaRPr lang="en-GB" dirty="0">
              <a:latin typeface="Twinkl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975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686" y="1132114"/>
            <a:ext cx="10998712" cy="499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6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8550" y="478971"/>
            <a:ext cx="10201403" cy="48406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80754" y="5556069"/>
            <a:ext cx="10009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Twinkl" panose="02000000000000000000" pitchFamily="2" charset="0"/>
              </a:rPr>
              <a:t>We need to choose three of these rules for our ‘criteria’. </a:t>
            </a:r>
            <a:endParaRPr lang="en-GB" sz="28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04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190500"/>
            <a:ext cx="11877675" cy="647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2549" y="348343"/>
            <a:ext cx="140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Twinkl" panose="02000000000000000000" pitchFamily="2" charset="0"/>
              </a:rPr>
              <a:t>Year 1 to do together</a:t>
            </a:r>
            <a:endParaRPr lang="en-GB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998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latin typeface="Twinkl" panose="02000000000000000000" pitchFamily="2" charset="0"/>
              </a:rPr>
              <a:t>You are </a:t>
            </a:r>
            <a:r>
              <a:rPr lang="en-GB" sz="3200" dirty="0">
                <a:latin typeface="Twinkl" panose="02000000000000000000" pitchFamily="2" charset="0"/>
              </a:rPr>
              <a:t>going to use this decision-making process to come up with a plan to help the school council with a new </a:t>
            </a:r>
            <a:r>
              <a:rPr lang="en-GB" sz="3200" dirty="0" smtClean="0">
                <a:latin typeface="Twinkl" panose="02000000000000000000" pitchFamily="2" charset="0"/>
              </a:rPr>
              <a:t>project.  </a:t>
            </a:r>
          </a:p>
          <a:p>
            <a:endParaRPr lang="en-GB" sz="3200" dirty="0">
              <a:latin typeface="Twinkl" panose="02000000000000000000" pitchFamily="2" charset="0"/>
            </a:endParaRPr>
          </a:p>
          <a:p>
            <a:r>
              <a:rPr lang="en-GB" sz="3200" dirty="0" smtClean="0">
                <a:latin typeface="Twinkl" panose="02000000000000000000" pitchFamily="2" charset="0"/>
              </a:rPr>
              <a:t>(NEED TO COME WITH A PROJECT)</a:t>
            </a:r>
            <a:endParaRPr lang="en-GB" sz="32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392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3- What do we need to find out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3" y="2810984"/>
            <a:ext cx="8915400" cy="24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65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63992" y="2836318"/>
            <a:ext cx="418147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78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What questions do we need to ask before we start our project?</a:t>
            </a:r>
            <a:endParaRPr lang="en-GB" dirty="0">
              <a:latin typeface="Twinkl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0721" y="1905000"/>
            <a:ext cx="8195759" cy="4728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64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Need to find out information about our project.</a:t>
            </a:r>
            <a:endParaRPr lang="en-GB" dirty="0">
              <a:latin typeface="Twinkl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Can link to a computer lesson.</a:t>
            </a:r>
          </a:p>
          <a:p>
            <a:endParaRPr lang="en-GB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031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2938" y="862127"/>
            <a:ext cx="8090263" cy="558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61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Lesson 4 – How can we use criteria to help us decide?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893" y="2133600"/>
            <a:ext cx="766404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078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Lesson 1 – What is weather? </a:t>
            </a:r>
            <a:endParaRPr lang="en-GB" dirty="0">
              <a:latin typeface="Twinkl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7120" y="1271452"/>
            <a:ext cx="9344937" cy="492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91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7638" y="2689225"/>
            <a:ext cx="36385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4263" y="446673"/>
            <a:ext cx="8499566" cy="601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827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Twinkl" panose="02000000000000000000" pitchFamily="2" charset="0"/>
              </a:rPr>
              <a:t>Using picture of school plan label the different areas of the school.</a:t>
            </a:r>
          </a:p>
          <a:p>
            <a:endParaRPr lang="en-GB" sz="3600" dirty="0">
              <a:latin typeface="Twinkl" panose="02000000000000000000" pitchFamily="2" charset="0"/>
            </a:endParaRPr>
          </a:p>
          <a:p>
            <a:r>
              <a:rPr lang="en-GB" sz="3600" dirty="0" smtClean="0">
                <a:latin typeface="Twinkl" panose="02000000000000000000" pitchFamily="2" charset="0"/>
              </a:rPr>
              <a:t>Choose three different areas to carry out our project label them on the plan. </a:t>
            </a:r>
            <a:endParaRPr lang="en-GB" sz="36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18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2800" dirty="0" smtClean="0">
                <a:latin typeface="Twinkl" panose="02000000000000000000" pitchFamily="2" charset="0"/>
              </a:rPr>
              <a:t>Why have you chosen these </a:t>
            </a:r>
            <a:r>
              <a:rPr lang="en-GB" sz="2800" dirty="0">
                <a:latin typeface="Twinkl" panose="02000000000000000000" pitchFamily="2" charset="0"/>
              </a:rPr>
              <a:t>areas? </a:t>
            </a:r>
          </a:p>
          <a:p>
            <a:endParaRPr lang="en-GB" sz="2800" dirty="0" smtClean="0">
              <a:latin typeface="Twinkl" panose="02000000000000000000" pitchFamily="2" charset="0"/>
            </a:endParaRPr>
          </a:p>
          <a:p>
            <a:pPr lvl="0"/>
            <a:r>
              <a:rPr lang="en-GB" sz="2800" dirty="0" smtClean="0">
                <a:latin typeface="Twinkl" panose="02000000000000000000" pitchFamily="2" charset="0"/>
              </a:rPr>
              <a:t>What information </a:t>
            </a:r>
            <a:r>
              <a:rPr lang="en-GB" sz="2800" dirty="0">
                <a:latin typeface="Twinkl" panose="02000000000000000000" pitchFamily="2" charset="0"/>
              </a:rPr>
              <a:t>will </a:t>
            </a:r>
            <a:r>
              <a:rPr lang="en-GB" sz="2800" dirty="0" smtClean="0">
                <a:latin typeface="Twinkl" panose="02000000000000000000" pitchFamily="2" charset="0"/>
              </a:rPr>
              <a:t>we need </a:t>
            </a:r>
            <a:r>
              <a:rPr lang="en-GB" sz="2800" dirty="0">
                <a:latin typeface="Twinkl" panose="02000000000000000000" pitchFamily="2" charset="0"/>
              </a:rPr>
              <a:t>to collect to decide which location is most </a:t>
            </a:r>
            <a:r>
              <a:rPr lang="en-GB" sz="2800" dirty="0" smtClean="0">
                <a:latin typeface="Twinkl" panose="02000000000000000000" pitchFamily="2" charset="0"/>
              </a:rPr>
              <a:t>suitable?</a:t>
            </a:r>
          </a:p>
          <a:p>
            <a:pPr lvl="0"/>
            <a:endParaRPr lang="en-GB" sz="2800" dirty="0">
              <a:latin typeface="Twinkl" panose="02000000000000000000" pitchFamily="2" charset="0"/>
            </a:endParaRPr>
          </a:p>
          <a:p>
            <a:pPr lvl="0"/>
            <a:r>
              <a:rPr lang="en-GB" sz="2800" dirty="0" smtClean="0">
                <a:latin typeface="Twinkl" panose="02000000000000000000" pitchFamily="2" charset="0"/>
              </a:rPr>
              <a:t>e.g</a:t>
            </a:r>
            <a:r>
              <a:rPr lang="en-GB" sz="2800" dirty="0">
                <a:latin typeface="Twinkl" panose="02000000000000000000" pitchFamily="2" charset="0"/>
              </a:rPr>
              <a:t>. for criteria involving water, they could measure rainfall, or for temperature, they could use a thermometer</a:t>
            </a:r>
            <a:r>
              <a:rPr lang="en-GB" sz="2800" dirty="0" smtClean="0">
                <a:latin typeface="Twinkl" panose="02000000000000000000" pitchFamily="2" charset="0"/>
              </a:rPr>
              <a:t>.</a:t>
            </a:r>
            <a:endParaRPr lang="en-GB" sz="28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751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0953" y="2133600"/>
            <a:ext cx="6791920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23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5 – How can data help us decide?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3" y="3089718"/>
            <a:ext cx="8915400" cy="186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03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51450" y="2846387"/>
            <a:ext cx="35909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31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8127" y="2133600"/>
            <a:ext cx="5957571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809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5230" y="2133600"/>
            <a:ext cx="5403366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63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Lesson 6- How can you present your decision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9213" y="2732657"/>
            <a:ext cx="8915400" cy="258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7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7771" y="444137"/>
            <a:ext cx="9440092" cy="6174377"/>
          </a:xfrm>
        </p:spPr>
        <p:txBody>
          <a:bodyPr>
            <a:normAutofit/>
          </a:bodyPr>
          <a:lstStyle/>
          <a:p>
            <a:endParaRPr lang="en-GB" sz="3200" b="1" u="sng" dirty="0" smtClean="0">
              <a:latin typeface="Twinkl" panose="02000000000000000000" pitchFamily="2" charset="0"/>
            </a:endParaRPr>
          </a:p>
          <a:p>
            <a:endParaRPr lang="en-GB" sz="3200" b="1" u="sng" dirty="0" smtClean="0">
              <a:latin typeface="Twinkl" panose="02000000000000000000" pitchFamily="2" charset="0"/>
            </a:endParaRPr>
          </a:p>
          <a:p>
            <a:r>
              <a:rPr lang="en-GB" sz="3200" b="1" u="sng" dirty="0" smtClean="0">
                <a:latin typeface="Twinkl" panose="02000000000000000000" pitchFamily="2" charset="0"/>
              </a:rPr>
              <a:t>‘weather’ </a:t>
            </a:r>
            <a:r>
              <a:rPr lang="en-GB" sz="3200" dirty="0" smtClean="0">
                <a:latin typeface="Twinkl" panose="02000000000000000000" pitchFamily="2" charset="0"/>
              </a:rPr>
              <a:t>- describes </a:t>
            </a:r>
            <a:r>
              <a:rPr lang="en-GB" sz="3200" dirty="0">
                <a:latin typeface="Twinkl" panose="02000000000000000000" pitchFamily="2" charset="0"/>
              </a:rPr>
              <a:t>what it is like outside </a:t>
            </a:r>
            <a:r>
              <a:rPr lang="en-GB" sz="3200" dirty="0" smtClean="0">
                <a:latin typeface="Twinkl" panose="02000000000000000000" pitchFamily="2" charset="0"/>
              </a:rPr>
              <a:t>today. </a:t>
            </a:r>
            <a:endParaRPr lang="en-GB" sz="3200" dirty="0">
              <a:latin typeface="Twinkl" panose="02000000000000000000" pitchFamily="2" charset="0"/>
            </a:endParaRPr>
          </a:p>
          <a:p>
            <a:r>
              <a:rPr lang="en-GB" sz="3200" dirty="0" smtClean="0">
                <a:latin typeface="Twinkl" panose="02000000000000000000" pitchFamily="2" charset="0"/>
              </a:rPr>
              <a:t>EXAMPLE: It is sunny. It is windy </a:t>
            </a:r>
          </a:p>
          <a:p>
            <a:endParaRPr lang="en-GB" sz="3200" dirty="0" smtClean="0">
              <a:latin typeface="Twinkl" panose="02000000000000000000" pitchFamily="2" charset="0"/>
            </a:endParaRPr>
          </a:p>
          <a:p>
            <a:endParaRPr lang="en-GB" sz="3200" dirty="0">
              <a:latin typeface="Twinkl" panose="02000000000000000000" pitchFamily="2" charset="0"/>
            </a:endParaRPr>
          </a:p>
          <a:p>
            <a:r>
              <a:rPr lang="en-GB" sz="3200" b="1" u="sng" dirty="0">
                <a:latin typeface="Twinkl" panose="02000000000000000000" pitchFamily="2" charset="0"/>
              </a:rPr>
              <a:t>‘climate’ </a:t>
            </a:r>
            <a:r>
              <a:rPr lang="en-GB" sz="3200" dirty="0" smtClean="0">
                <a:latin typeface="Twinkl" panose="02000000000000000000" pitchFamily="2" charset="0"/>
              </a:rPr>
              <a:t> - is </a:t>
            </a:r>
            <a:r>
              <a:rPr lang="en-GB" sz="3200" dirty="0">
                <a:latin typeface="Twinkl" panose="02000000000000000000" pitchFamily="2" charset="0"/>
              </a:rPr>
              <a:t>what the weather is usually </a:t>
            </a:r>
            <a:r>
              <a:rPr lang="en-GB" sz="3200" dirty="0" smtClean="0">
                <a:latin typeface="Twinkl" panose="02000000000000000000" pitchFamily="2" charset="0"/>
              </a:rPr>
              <a:t>like.</a:t>
            </a:r>
          </a:p>
          <a:p>
            <a:r>
              <a:rPr lang="en-GB" sz="3200" dirty="0" smtClean="0">
                <a:latin typeface="Twinkl" panose="02000000000000000000" pitchFamily="2" charset="0"/>
              </a:rPr>
              <a:t>EXAMPLE: It is usually sunny in the summer.</a:t>
            </a:r>
            <a:endParaRPr lang="en-GB" sz="32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75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6638" y="2827337"/>
            <a:ext cx="44005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35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What are our next steps from the data we have collected?</a:t>
            </a:r>
            <a:endParaRPr lang="en-GB" dirty="0">
              <a:latin typeface="Twinkl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Put in sticky note picture.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297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Twinkl" panose="02000000000000000000" pitchFamily="2" charset="0"/>
              </a:rPr>
              <a:t>Presentation</a:t>
            </a:r>
            <a:endParaRPr lang="en-GB" dirty="0">
              <a:latin typeface="Twinkl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 fontAlgn="base"/>
            <a:r>
              <a:rPr lang="en-GB" sz="2400" dirty="0">
                <a:latin typeface="Twinkl" panose="02000000000000000000" pitchFamily="2" charset="0"/>
              </a:rPr>
              <a:t>What we needed to decide</a:t>
            </a:r>
            <a:endParaRPr lang="en-GB" sz="3200" dirty="0">
              <a:latin typeface="Twinkl" panose="02000000000000000000" pitchFamily="2" charset="0"/>
            </a:endParaRPr>
          </a:p>
          <a:p>
            <a:pPr lvl="1" fontAlgn="base"/>
            <a:r>
              <a:rPr lang="en-GB" sz="2400" dirty="0">
                <a:latin typeface="Twinkl" panose="02000000000000000000" pitchFamily="2" charset="0"/>
              </a:rPr>
              <a:t>The research we did</a:t>
            </a:r>
            <a:endParaRPr lang="en-GB" sz="3200" dirty="0">
              <a:latin typeface="Twinkl" panose="02000000000000000000" pitchFamily="2" charset="0"/>
            </a:endParaRPr>
          </a:p>
          <a:p>
            <a:pPr lvl="1" fontAlgn="base"/>
            <a:r>
              <a:rPr lang="en-GB" sz="2400" dirty="0">
                <a:latin typeface="Twinkl" panose="02000000000000000000" pitchFamily="2" charset="0"/>
              </a:rPr>
              <a:t>The criteria we chose</a:t>
            </a:r>
            <a:endParaRPr lang="en-GB" sz="3200" dirty="0">
              <a:latin typeface="Twinkl" panose="02000000000000000000" pitchFamily="2" charset="0"/>
            </a:endParaRPr>
          </a:p>
          <a:p>
            <a:pPr lvl="1" fontAlgn="base"/>
            <a:r>
              <a:rPr lang="en-GB" sz="2400" dirty="0">
                <a:latin typeface="Twinkl" panose="02000000000000000000" pitchFamily="2" charset="0"/>
              </a:rPr>
              <a:t>The data we needed to collect</a:t>
            </a:r>
            <a:endParaRPr lang="en-GB" sz="3200" dirty="0">
              <a:latin typeface="Twinkl" panose="02000000000000000000" pitchFamily="2" charset="0"/>
            </a:endParaRPr>
          </a:p>
          <a:p>
            <a:pPr lvl="1" fontAlgn="base"/>
            <a:r>
              <a:rPr lang="en-GB" sz="2400" dirty="0">
                <a:latin typeface="Twinkl" panose="02000000000000000000" pitchFamily="2" charset="0"/>
              </a:rPr>
              <a:t>How we collected the data</a:t>
            </a:r>
            <a:endParaRPr lang="en-GB" sz="3200" dirty="0">
              <a:latin typeface="Twinkl" panose="02000000000000000000" pitchFamily="2" charset="0"/>
            </a:endParaRPr>
          </a:p>
          <a:p>
            <a:pPr lvl="1" fontAlgn="base"/>
            <a:r>
              <a:rPr lang="en-GB" sz="2400" dirty="0">
                <a:latin typeface="Twinkl" panose="02000000000000000000" pitchFamily="2" charset="0"/>
              </a:rPr>
              <a:t>What the data showed</a:t>
            </a:r>
            <a:endParaRPr lang="en-GB" sz="3200" dirty="0">
              <a:latin typeface="Twinkl" panose="02000000000000000000" pitchFamily="2" charset="0"/>
            </a:endParaRPr>
          </a:p>
          <a:p>
            <a:pPr lvl="1" fontAlgn="base"/>
            <a:r>
              <a:rPr lang="en-GB" sz="2400" dirty="0">
                <a:latin typeface="Twinkl" panose="02000000000000000000" pitchFamily="2" charset="0"/>
              </a:rPr>
              <a:t>What our final decision was</a:t>
            </a:r>
            <a:endParaRPr lang="en-GB" sz="3200" dirty="0">
              <a:latin typeface="Twinkl" panose="02000000000000000000" pitchFamily="2" charset="0"/>
            </a:endParaRPr>
          </a:p>
          <a:p>
            <a:pPr lvl="1" fontAlgn="base"/>
            <a:r>
              <a:rPr lang="en-GB" sz="2400" dirty="0">
                <a:latin typeface="Twinkl" panose="02000000000000000000" pitchFamily="2" charset="0"/>
              </a:rPr>
              <a:t>What our plan of action is.</a:t>
            </a:r>
            <a:endParaRPr lang="en-GB" sz="32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19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5612" y="2133600"/>
            <a:ext cx="8642602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79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 smtClean="0">
                <a:latin typeface="Twinkl" panose="02000000000000000000" pitchFamily="2" charset="0"/>
              </a:rPr>
              <a:t>Deliver presentation to the class. </a:t>
            </a:r>
            <a:endParaRPr lang="en-GB" sz="44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88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2045" y="212526"/>
            <a:ext cx="9683931" cy="6518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4926" y="2203268"/>
            <a:ext cx="23251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Twinkl" panose="02000000000000000000" pitchFamily="2" charset="0"/>
              </a:rPr>
              <a:t>Can you name the seasons?</a:t>
            </a:r>
            <a:endParaRPr lang="en-GB" sz="36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236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583679" y="174170"/>
            <a:ext cx="3335383" cy="310896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573383" y="174170"/>
            <a:ext cx="3335383" cy="310896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2573383" y="3596639"/>
            <a:ext cx="3335383" cy="310896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6583679" y="3596639"/>
            <a:ext cx="3335383" cy="310896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441577" y="487680"/>
            <a:ext cx="15065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winkl" panose="02000000000000000000" pitchFamily="2" charset="0"/>
              </a:rPr>
              <a:t>In the hoops put a picture for which season you think it belongs to.</a:t>
            </a:r>
            <a:endParaRPr lang="en-GB" sz="2400" dirty="0">
              <a:latin typeface="Twinkl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2434" y="487680"/>
            <a:ext cx="1602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winkl" panose="02000000000000000000" pitchFamily="2" charset="0"/>
              </a:rPr>
              <a:t>Autumn</a:t>
            </a:r>
            <a:endParaRPr lang="en-GB" sz="2000" dirty="0">
              <a:latin typeface="Twinkl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6753" y="487680"/>
            <a:ext cx="1602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winkl" panose="02000000000000000000" pitchFamily="2" charset="0"/>
              </a:rPr>
              <a:t>Winter</a:t>
            </a:r>
            <a:endParaRPr lang="en-GB" sz="2000" dirty="0">
              <a:latin typeface="Twinkl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2434" y="3932644"/>
            <a:ext cx="1602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winkl" panose="02000000000000000000" pitchFamily="2" charset="0"/>
              </a:rPr>
              <a:t>Spring</a:t>
            </a:r>
            <a:endParaRPr lang="en-GB" sz="2000" dirty="0">
              <a:latin typeface="Twinkl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6753" y="3880635"/>
            <a:ext cx="16023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Twinkl" panose="02000000000000000000" pitchFamily="2" charset="0"/>
              </a:rPr>
              <a:t>Summer</a:t>
            </a:r>
            <a:endParaRPr lang="en-GB" sz="20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595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689" y="862149"/>
            <a:ext cx="10141641" cy="559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15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2- How do we make decisions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824" y="2458330"/>
            <a:ext cx="8915400" cy="222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43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4948" y="2701071"/>
            <a:ext cx="4581027" cy="221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54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5886" y="966651"/>
            <a:ext cx="9588726" cy="4944571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Twinkl" panose="02000000000000000000" pitchFamily="2" charset="0"/>
              </a:rPr>
              <a:t>What decisions do you have to make?</a:t>
            </a:r>
          </a:p>
          <a:p>
            <a:endParaRPr lang="en-GB" sz="3200" dirty="0">
              <a:latin typeface="Twinkl" panose="02000000000000000000" pitchFamily="2" charset="0"/>
            </a:endParaRPr>
          </a:p>
          <a:p>
            <a:endParaRPr lang="en-GB" sz="3200" dirty="0" smtClean="0">
              <a:latin typeface="Twinkl" panose="02000000000000000000" pitchFamily="2" charset="0"/>
            </a:endParaRPr>
          </a:p>
          <a:p>
            <a:endParaRPr lang="en-GB" sz="3200" dirty="0" smtClean="0">
              <a:latin typeface="Twinkl" panose="02000000000000000000" pitchFamily="2" charset="0"/>
            </a:endParaRPr>
          </a:p>
          <a:p>
            <a:r>
              <a:rPr lang="en-GB" sz="3200" dirty="0" smtClean="0">
                <a:latin typeface="Twinkl" panose="02000000000000000000" pitchFamily="2" charset="0"/>
              </a:rPr>
              <a:t>EXAMPLES:</a:t>
            </a:r>
            <a:endParaRPr lang="en-GB" sz="3200" dirty="0">
              <a:latin typeface="Twinkl" panose="02000000000000000000" pitchFamily="2" charset="0"/>
            </a:endParaRPr>
          </a:p>
          <a:p>
            <a:r>
              <a:rPr lang="en-GB" sz="3200" dirty="0" smtClean="0">
                <a:latin typeface="Twinkl" panose="02000000000000000000" pitchFamily="2" charset="0"/>
              </a:rPr>
              <a:t>What to wear</a:t>
            </a:r>
          </a:p>
          <a:p>
            <a:r>
              <a:rPr lang="en-GB" sz="3200" dirty="0" smtClean="0">
                <a:latin typeface="Twinkl" panose="02000000000000000000" pitchFamily="2" charset="0"/>
              </a:rPr>
              <a:t>What to eat </a:t>
            </a:r>
          </a:p>
          <a:p>
            <a:pPr marL="0" indent="0">
              <a:buNone/>
            </a:pPr>
            <a:endParaRPr lang="en-GB" sz="3200" dirty="0">
              <a:latin typeface="Twinkl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0628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89CF392F08E84BB10AC62A93A72065" ma:contentTypeVersion="17" ma:contentTypeDescription="Create a new document." ma:contentTypeScope="" ma:versionID="ce1f004106dd710307a942ad8ece7362">
  <xsd:schema xmlns:xsd="http://www.w3.org/2001/XMLSchema" xmlns:xs="http://www.w3.org/2001/XMLSchema" xmlns:p="http://schemas.microsoft.com/office/2006/metadata/properties" xmlns:ns2="ab976e31-d3d6-4222-8566-9debf25a7146" xmlns:ns3="3c895300-2cf3-4ddb-98e1-00381e8f1ef1" targetNamespace="http://schemas.microsoft.com/office/2006/metadata/properties" ma:root="true" ma:fieldsID="d76f3e8bbfe5ca43361c635d5533726e" ns2:_="" ns3:_="">
    <xsd:import namespace="ab976e31-d3d6-4222-8566-9debf25a7146"/>
    <xsd:import namespace="3c895300-2cf3-4ddb-98e1-00381e8f1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76e31-d3d6-4222-8566-9debf25a7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5a340a3-a53d-46cf-bc88-e13b67bce3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895300-2cf3-4ddb-98e1-00381e8f1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be7465b-ce5e-4ce0-be95-f7882fa701b4}" ma:internalName="TaxCatchAll" ma:showField="CatchAllData" ma:web="3c895300-2cf3-4ddb-98e1-00381e8f1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c895300-2cf3-4ddb-98e1-00381e8f1ef1" xsi:nil="true"/>
    <lcf76f155ced4ddcb4097134ff3c332f xmlns="ab976e31-d3d6-4222-8566-9debf25a714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981178-9B1D-4022-8E64-4B84A7E6BACD}"/>
</file>

<file path=customXml/itemProps2.xml><?xml version="1.0" encoding="utf-8"?>
<ds:datastoreItem xmlns:ds="http://schemas.openxmlformats.org/officeDocument/2006/customXml" ds:itemID="{089BB5AF-336C-486E-90C8-3F02C4909C13}"/>
</file>

<file path=customXml/itemProps3.xml><?xml version="1.0" encoding="utf-8"?>
<ds:datastoreItem xmlns:ds="http://schemas.openxmlformats.org/officeDocument/2006/customXml" ds:itemID="{28C6E199-7E0B-45E2-AAD9-15971AEB7014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266</TotalTime>
  <Words>358</Words>
  <Application>Microsoft Office PowerPoint</Application>
  <PresentationFormat>Widescreen</PresentationFormat>
  <Paragraphs>56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Century Gothic</vt:lpstr>
      <vt:lpstr>Twinkl</vt:lpstr>
      <vt:lpstr>Wingdings 3</vt:lpstr>
      <vt:lpstr>Wisp</vt:lpstr>
      <vt:lpstr>Weather and Field work</vt:lpstr>
      <vt:lpstr>Lesson 1 – What is weather? </vt:lpstr>
      <vt:lpstr>PowerPoint Presentation</vt:lpstr>
      <vt:lpstr>PowerPoint Presentation</vt:lpstr>
      <vt:lpstr>PowerPoint Presentation</vt:lpstr>
      <vt:lpstr>PowerPoint Presentation</vt:lpstr>
      <vt:lpstr>Lesson 2- How do we make decisions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3- What do we need to find out </vt:lpstr>
      <vt:lpstr>PowerPoint Presentation</vt:lpstr>
      <vt:lpstr>What questions do we need to ask before we start our project?</vt:lpstr>
      <vt:lpstr>Need to find out information about our project.</vt:lpstr>
      <vt:lpstr>PowerPoint Presentation</vt:lpstr>
      <vt:lpstr>Lesson 4 – How can we use criteria to help us decide?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 5 – How can data help us decide?</vt:lpstr>
      <vt:lpstr>PowerPoint Presentation</vt:lpstr>
      <vt:lpstr>PowerPoint Presentation</vt:lpstr>
      <vt:lpstr>PowerPoint Presentation</vt:lpstr>
      <vt:lpstr>Lesson 6- How can you present your decision </vt:lpstr>
      <vt:lpstr>PowerPoint Presentation</vt:lpstr>
      <vt:lpstr>What are our next steps from the data we have collected?</vt:lpstr>
      <vt:lpstr>Presentation</vt:lpstr>
      <vt:lpstr>PowerPoint Presentation</vt:lpstr>
      <vt:lpstr>PowerPoint Presentation</vt:lpstr>
    </vt:vector>
  </TitlesOfParts>
  <Company>SMBC Education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 and Field work</dc:title>
  <dc:creator>Rebecca  Ryan</dc:creator>
  <cp:lastModifiedBy>Rebecca  Ryan</cp:lastModifiedBy>
  <cp:revision>10</cp:revision>
  <dcterms:created xsi:type="dcterms:W3CDTF">2023-08-31T07:57:32Z</dcterms:created>
  <dcterms:modified xsi:type="dcterms:W3CDTF">2023-08-31T12:23:53Z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0x010100FD89CF392F08E84BB10AC62A93A72065</vt:lpwstr>
  </property>
</Properties>
</file>