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3929-4CE9-49C3-BB66-4489AD2315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660-73E5-4B3E-9F4D-E568D292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27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3929-4CE9-49C3-BB66-4489AD2315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660-73E5-4B3E-9F4D-E568D292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066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3929-4CE9-49C3-BB66-4489AD2315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660-73E5-4B3E-9F4D-E568D292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4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3929-4CE9-49C3-BB66-4489AD2315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660-73E5-4B3E-9F4D-E568D292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83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3929-4CE9-49C3-BB66-4489AD2315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660-73E5-4B3E-9F4D-E568D292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57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3929-4CE9-49C3-BB66-4489AD2315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660-73E5-4B3E-9F4D-E568D292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04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3929-4CE9-49C3-BB66-4489AD2315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660-73E5-4B3E-9F4D-E568D292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56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3929-4CE9-49C3-BB66-4489AD2315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660-73E5-4B3E-9F4D-E568D292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31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3929-4CE9-49C3-BB66-4489AD2315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660-73E5-4B3E-9F4D-E568D292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26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3929-4CE9-49C3-BB66-4489AD2315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660-73E5-4B3E-9F4D-E568D292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7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3929-4CE9-49C3-BB66-4489AD2315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660-73E5-4B3E-9F4D-E568D292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80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33929-4CE9-49C3-BB66-4489AD231517}" type="datetimeFigureOut">
              <a:rPr lang="en-GB" smtClean="0"/>
              <a:t>20/09/2024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AC660-73E5-4B3E-9F4D-E568D292F1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57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199" y="133350"/>
            <a:ext cx="4010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Twinkl" panose="02000000000000000000" pitchFamily="2" charset="0"/>
              </a:rPr>
              <a:t>Tuesday 24th September</a:t>
            </a:r>
          </a:p>
          <a:p>
            <a:r>
              <a:rPr lang="en-GB" sz="1400" dirty="0" smtClean="0">
                <a:latin typeface="Twinkl" panose="02000000000000000000" pitchFamily="2" charset="0"/>
              </a:rPr>
              <a:t>LO: </a:t>
            </a:r>
            <a:r>
              <a:rPr lang="en-GB" sz="1400" dirty="0">
                <a:latin typeface="Twinkl" panose="02000000000000000000" pitchFamily="2" charset="0"/>
              </a:rPr>
              <a:t>To use verbs in the past tense.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57199" y="826389"/>
            <a:ext cx="3105150" cy="112395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  <a:latin typeface="Twinkl" panose="02000000000000000000" pitchFamily="2" charset="0"/>
              </a:rPr>
              <a:t>see</a:t>
            </a:r>
            <a:endParaRPr lang="en-GB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199" y="2238564"/>
            <a:ext cx="3105150" cy="112395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  <a:latin typeface="Twinkl" panose="02000000000000000000" pitchFamily="2" charset="0"/>
              </a:rPr>
              <a:t>do</a:t>
            </a:r>
            <a:endParaRPr lang="en-GB" sz="4800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22597" y="1388364"/>
            <a:ext cx="101498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22597" y="2800539"/>
            <a:ext cx="101498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5497829" y="831151"/>
            <a:ext cx="3105150" cy="112395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497829" y="2243326"/>
            <a:ext cx="3105150" cy="112395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7199" y="3650739"/>
            <a:ext cx="3105150" cy="112395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  <a:latin typeface="Twinkl" panose="02000000000000000000" pitchFamily="2" charset="0"/>
              </a:rPr>
              <a:t>take</a:t>
            </a:r>
            <a:endParaRPr lang="en-GB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57199" y="5062914"/>
            <a:ext cx="3105150" cy="1123950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 smtClean="0">
                <a:solidFill>
                  <a:schemeClr val="tx1"/>
                </a:solidFill>
                <a:latin typeface="Twinkl" panose="02000000000000000000" pitchFamily="2" charset="0"/>
              </a:rPr>
              <a:t>go</a:t>
            </a:r>
            <a:endParaRPr lang="en-GB" sz="4800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022597" y="4212714"/>
            <a:ext cx="101498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022597" y="5624889"/>
            <a:ext cx="101498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5497829" y="3655501"/>
            <a:ext cx="3105150" cy="112395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497829" y="5067676"/>
            <a:ext cx="3105150" cy="112395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48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89CF392F08E84BB10AC62A93A72065" ma:contentTypeVersion="18" ma:contentTypeDescription="Create a new document." ma:contentTypeScope="" ma:versionID="f690232ced66c7425daea09fbafd805f">
  <xsd:schema xmlns:xsd="http://www.w3.org/2001/XMLSchema" xmlns:xs="http://www.w3.org/2001/XMLSchema" xmlns:p="http://schemas.microsoft.com/office/2006/metadata/properties" xmlns:ns2="ab976e31-d3d6-4222-8566-9debf25a7146" xmlns:ns3="3c895300-2cf3-4ddb-98e1-00381e8f1ef1" targetNamespace="http://schemas.microsoft.com/office/2006/metadata/properties" ma:root="true" ma:fieldsID="bbde35522deb102a951f815fe751225a" ns2:_="" ns3:_="">
    <xsd:import namespace="ab976e31-d3d6-4222-8566-9debf25a7146"/>
    <xsd:import namespace="3c895300-2cf3-4ddb-98e1-00381e8f1e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976e31-d3d6-4222-8566-9debf25a7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5a340a3-a53d-46cf-bc88-e13b67bce3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895300-2cf3-4ddb-98e1-00381e8f1ef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be7465b-ce5e-4ce0-be95-f7882fa701b4}" ma:internalName="TaxCatchAll" ma:showField="CatchAllData" ma:web="3c895300-2cf3-4ddb-98e1-00381e8f1e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895300-2cf3-4ddb-98e1-00381e8f1ef1" xsi:nil="true"/>
    <lcf76f155ced4ddcb4097134ff3c332f xmlns="ab976e31-d3d6-4222-8566-9debf25a714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8E5E937-F9EC-4261-B7C0-06BE296C66E7}"/>
</file>

<file path=customXml/itemProps2.xml><?xml version="1.0" encoding="utf-8"?>
<ds:datastoreItem xmlns:ds="http://schemas.openxmlformats.org/officeDocument/2006/customXml" ds:itemID="{09281C5D-4CED-491C-8D82-6F016DFD31A9}"/>
</file>

<file path=customXml/itemProps3.xml><?xml version="1.0" encoding="utf-8"?>
<ds:datastoreItem xmlns:ds="http://schemas.openxmlformats.org/officeDocument/2006/customXml" ds:itemID="{F87E27FB-1978-4FAF-A36A-779137349E8A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Company>SMBC Education 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Eleanor Mitchell</dc:creator>
  <cp:lastModifiedBy>Eleanor Mitchell</cp:lastModifiedBy>
  <cp:revision>2</cp:revision>
  <dcterms:created xsi:type="dcterms:W3CDTF">2024-09-20T19:34:23Z</dcterms:created>
  <dcterms:modified xsi:type="dcterms:W3CDTF">2024-09-20T19:39:18Z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0x010100FD89CF392F08E84BB10AC62A93A72065</vt:lpwstr>
  </property>
</Properties>
</file>